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a2de943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1a2de943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a2de943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a2de943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a2de943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a2de943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columnSelection.py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a2de94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a2de94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a2de943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a2de943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a2de943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1a2de943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a2de94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1a2de94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a2de943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1a2de943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a2de943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1a2de943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userInterface.py and runModel.py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a2de943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a2de943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a2de94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a2de94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teamCollection.py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a2de943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1a2de943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gameCount.py and edits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a2de94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a2de94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averages.py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a2de94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1a2de94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L3averages.py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a2de943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a2de943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efficiency.py and efficiencyAVG.py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a2de943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1a2de943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a2de943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a2de943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a2de943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1a2de943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-referen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-referen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Basketball Model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 Paul Schiele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Throw Rate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Formula: Free Throw Attempts / Field Goal Attempts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better understanding of how efficient a team is at getting to the free throw line and how often they allow opponents to get to the free throw line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188" y="3522100"/>
            <a:ext cx="5749625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in the Model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train the model and predict outcomes, there must be an equal number of features used when training as there are when predicting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game had eight efficiency ratings so I could only use those eight when training the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wanted to use the eight ratings for each team when predicting outcomes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Subtracting the ratings allowed me to factor in the eight ratings for each team within the eight features I could use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675" y="3211038"/>
            <a:ext cx="39814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Features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sklearn feature_selection package I could find the five columns that had the most influence on the predicted outcomes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used the five columns as well as their five counterparts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included the place of the game to allow for home and away teams or neutral 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included the eight efficiency ratings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2263"/>
            <a:ext cx="8067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78325"/>
            <a:ext cx="2505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final list of features used in the models: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38" y="1867775"/>
            <a:ext cx="8125325" cy="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linear regression algorithm in the sklearn package uses features to find the best fitting linear relationship between the input features and the target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predict the score of a game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the test and training data 80%-20%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Normalized the data and saved the scaler for future use using pickle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the model using the normalized data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324" y="3091399"/>
            <a:ext cx="3818976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model to predict scores for the normalized test data and calculated the mean squared error between the predicted and actual scores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MSE: Sum of all differences between predicted score and actual scores squared then divided by the number of games minus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the model to the database for future use using pickle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MSE: 184.09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MSE: 102.65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50" y="2799000"/>
            <a:ext cx="4395250" cy="2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logistic regression algorithm in the sklearn package uses features to find the probability of a specified event occurring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predict the win probability for a team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the test and training data 80%-20%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Normalized the data and saved the scaler for future use using pickle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the model using the normalized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75" y="2940800"/>
            <a:ext cx="5368524" cy="1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model to predict win probability for the normalized test data and calculated the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percentage of outcomes correctly predicted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the model to the database for future use using pickle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Accuracy: 75.72%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Accuracy: 92.45%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324" y="2673824"/>
            <a:ext cx="3528725" cy="22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GUI to display the results for game predictions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dropdown to specify a conference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dropdowns to choose teams from that conference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 to predict scores or calculate win probability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models to predict win probability and scores for the 70 major conference tournament games played in 2023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Logistic Regression Model for Win Probability: 60 - 10 (85.7% success rate)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Linear Regression to predict Scores: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decided to use sports betting spreads to judge.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Final Record: 41-28-1 for a return of 10.2 units and a ROI of 14.57%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Scraping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https://www.sports-reference.com/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all individual game data in Firestore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in number of HTTP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call timer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game table within HTML and stripped unnecessary rows and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game data under conference/team/year/game-log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data from 2018-2023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Checks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total wins and losses counts for every conference in each 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team naming conventions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names found on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https://www.sports-reference.com/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50" y="2153058"/>
            <a:ext cx="1726150" cy="28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Averages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6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team’s average for a statistic over the course of a season is very important in predicting outcomes and scores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construction changes drastically each year in college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previous games to not influence the model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725" y="982075"/>
            <a:ext cx="3335525" cy="3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Recent Averages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 team’s average for a statistic in their last three games gives a good idea of how a team has been doing lately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influenced by injuries and momentum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the previous three games to calculate an average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100" y="445025"/>
            <a:ext cx="3090400" cy="42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Ratings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eight main efficiency ratings used in basketball that help determine game outcomes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Offensive/Defensive effective FG%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Offensive/Defensive TO%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Offensive/Defensive OR%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Offensive/Defensive FTR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game efficiency ratings and season averages are stored in database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325" y="1273400"/>
            <a:ext cx="22193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FG%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Formula: (Field Goals Made + 0.5 * 3 Pointers Made) / Field Goals Attempted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better understanding of the ratio between 2 point and 3 point field goals a team makes on offense and allows on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8" y="3565450"/>
            <a:ext cx="8687125" cy="37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Turnover Percentage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Formula: Turnovers / Possessions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better understanding for the turnovers committed and forced by each team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" y="3182550"/>
            <a:ext cx="9023201" cy="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Rebound Percentage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Formula: Offensive Rebounds / (Offensive Rebounds + Opp Defensive Rebounds)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better understanding of how good a team is at getting offensive rebounds and giving up offensive rebounds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" y="3211450"/>
            <a:ext cx="9048876" cy="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College Basketball Model</vt:lpstr>
      <vt:lpstr>Data Collection</vt:lpstr>
      <vt:lpstr>Data Checks</vt:lpstr>
      <vt:lpstr>Getting Averages</vt:lpstr>
      <vt:lpstr>Getting Recent Averages</vt:lpstr>
      <vt:lpstr>Efficiency Ratings</vt:lpstr>
      <vt:lpstr>Effective FG%</vt:lpstr>
      <vt:lpstr>Turnover Percentage</vt:lpstr>
      <vt:lpstr>Offensive Rebound Percentage</vt:lpstr>
      <vt:lpstr>Free Throw Rate</vt:lpstr>
      <vt:lpstr>Efficiency in the Model</vt:lpstr>
      <vt:lpstr>Finding Features</vt:lpstr>
      <vt:lpstr>Features</vt:lpstr>
      <vt:lpstr>Linear Regression Model</vt:lpstr>
      <vt:lpstr>Linear Regression Model</vt:lpstr>
      <vt:lpstr>Logistic Regression Model</vt:lpstr>
      <vt:lpstr>Logistic Regression Model</vt:lpstr>
      <vt:lpstr>Graphical User Interface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Basketball Model</dc:title>
  <cp:lastModifiedBy>John Schiele</cp:lastModifiedBy>
  <cp:revision>1</cp:revision>
  <dcterms:modified xsi:type="dcterms:W3CDTF">2023-05-10T14:23:56Z</dcterms:modified>
</cp:coreProperties>
</file>