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2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63212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E6684113-0A9D-4F60-BF5D-BE0F753C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985B577-6C6F-4741-81F7-01A4D0115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 and video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your website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6250C-AFE7-4371-A968-21536AE4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embed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F466C2-C845-429C-B556-DFECE24F5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	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76DF2E-8895-45D2-93DF-A08497E18F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DA99C0-0F0B-4398-9AF0-47CB255E49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A69A18-79E0-4B54-BA7D-80B49934A3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6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FCED3A-0C84-4A8D-AABD-BFD5AA97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embed element for playing an MP3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C82630-B152-45D7-BC08-DDF2FB8B9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&lt;embed type="audio/mp3"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="media/sjv_welcome.mp3"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width="300" height="25"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="true"&gt;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embed element that plays a YouTube video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&lt;embed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="https://www.youtube.com/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embed/NkfJjWJnl-w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width="560" height="349"&gt;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4836D7-0F21-41F6-9DC6-98AF60C28D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BE64BC-20C5-489F-BEB3-19AB1CA841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562F9C-C9BA-4D8F-8E2A-3E7BCBD71A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8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08A94-5B39-4371-BBD0-A11E67E3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attributes for audio and video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A06520-DB81-4E24-A3B4-B7D086891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poster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preload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muted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controls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attributes for the source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61AFA0-C043-4B1C-AA71-EE52CD3362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F2514-8B32-4792-B68F-8C923D8306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05741C-E30B-463E-BFEC-90C1919F91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9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45776-3460-4EA8-B214-1547D94F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r>
              <a:rPr lang="en-US" dirty="0"/>
              <a:t>An easy way to add video or audio to a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84743E-911C-440A-9C8E-11E88B45EB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&lt;video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="media/sjv_speakers_sampson.mp4"&gt;&lt;/video&gt;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&lt;audio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="media/sjv_welcome.mp3"&gt;&lt;/audio&gt;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6F93BC-9996-4B4C-BE7E-50A429E36C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B72CC3-46F9-49D3-9DC2-DBB5252204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C918D9-9157-40FD-A0C5-9B2FF810C4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7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E14CF-E3C5-4675-BF10-BAF4C08E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video element for playing MPEG-4,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(Theora),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WebM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media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8E087A-299B-464B-9BC1-F3D437194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6962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&lt;video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videoplayer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width="480" height="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270“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&lt;source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="media/sjv_speakers_sampson.mp4"&gt;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&lt;source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sjv_speakers_sampson.webm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type='video/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codecs="vp8,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vorbis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&lt;source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sjv_speakers_sampson.ogv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type='video/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codecs="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vorbis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&lt;/video&gt;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793E4E-30A5-48AD-B776-40BD226157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55AC8-DF1A-496F-ABD6-EB1B3D2836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B28064-3237-43B0-95B1-01A9D7F40B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8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6A787-105D-4816-98E6-CD09AF84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audio element for playing MP3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Vorbis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media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60EC17-DE12-4EB6-8579-96490B56D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&lt;audio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audioplayer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controls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&lt;source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="media/sjv_welcome.mp3"&gt;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&lt;source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="media/sjv_welcome.ogg"&gt;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&lt;/audio&gt;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5031E2-4654-4BFD-8A06-EAF14F5ED5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F68BCE-C2D9-4F4A-9815-A2E87FE20C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3F10F9-8CA0-45E3-B1B9-D408676B09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1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A1C1C3-D50F-44CF-B2FB-55EABB2D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that offers both audio and video</a:t>
            </a:r>
            <a:endParaRPr lang="en-US" dirty="0"/>
          </a:p>
        </p:txBody>
      </p:sp>
      <p:pic>
        <p:nvPicPr>
          <p:cNvPr id="7" name="Content Placeholder 6" descr="See page 522 in book" title="See slide title">
            <a:extLst>
              <a:ext uri="{FF2B5EF4-FFF2-40B4-BE49-F238E27FC236}">
                <a16:creationId xmlns:a16="http://schemas.microsoft.com/office/drawing/2014/main" xmlns="" id="{DC01282B-5E27-4800-B068-3F4AE90D0D8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288402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7F4A41-213E-43D3-A34F-C90765783A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C375B5-CA25-48FE-B755-584EB4A3E8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6E9DE3-9A10-41C4-8FF4-37863AA829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8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05962-C551-4742-8E2B-9C444B33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that has both audio and video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B4C6A0-C1D0-4843-AB35-2E37D3885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&lt;h1&gt;Welcome to the 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&lt;audio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audioplayer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="media/sjv_welcome.mp3" controls&gt;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&lt;/audio&gt;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&lt;h2&gt;San Joaquin Valley Town Hall ...&lt;/h2&gt;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&lt;p&gt;...&lt;/p&gt;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&lt;video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videoplayer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="media/sjv_speakers_sampson.mp4"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controls width="480" height="270"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poster="images/poster.png"&gt;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&lt;/video&gt;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547F2A-8E33-4484-A1CF-0C3164C2E8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FAF402-8B4D-4CB0-8546-4AFBF62FBD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E0D8DC-43D9-4058-93D5-E741B65E08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21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C3422-1AD0-4ADE-B0C2-3E14DDD0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14-1	Embed audio in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xmlns="" id="{604FE969-4B56-4D02-8294-F87657A7DC5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73433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BD2AF3-BD65-45E4-B816-0483B5B38F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637C1B-B6BA-4BAB-A8C2-3B48A94DF7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39E74D-8403-45C1-A07C-3746A6994E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39DE3A-060E-490E-97FE-F50A121D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B9E52C-BDF0-4B22-BD18-0B935E3A2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HTML5 audio and video elements to add audio and video to a web page.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these terms: media type, media player, and codec.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more than one audio or video type is required to run an audio or video file in all browsers.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coding that’s required for adding audio or video to a web page.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35B7CD-ED3B-4FC4-B3D9-2769016E2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EB0361-6A0F-49AF-AAAC-2E1778B2CE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150077-9E01-4A46-B638-7C24D21A9B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7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D667F57D-BC67-478E-B0BE-2559DA55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media types for video and audio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6F04ED88-037C-4D52-91A5-EC03D59877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 types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MPEG-4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Ogg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WebM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 types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MP3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AAC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Ogg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WebM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WAV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FLAC	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2B995E-F4F5-4462-8BE5-DEAB8A9F2E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C1F561-F6E9-4AFD-A95E-A6D761956F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F0B309-CAFC-4263-B98C-2ADA0557B3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2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324A86-069F-425D-BE3F-C4D4D16A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 and audio codecs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CC957-6FC8-42FD-A293-233ACA8FA3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H.264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Theora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VP8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 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AAC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FLAC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MP3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Opus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PCM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Vorbis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9B44D2-7F14-45E5-8473-50F233D42B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6F8DE2-4E52-4710-9089-331BCFC8636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1381E8-2C5F-4489-8324-9E3F8910CC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56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246A9-CB11-4FB5-9169-854CC964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MIME types for identifying audio and video files\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325359-F79D-44F6-9672-63DF9F357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MP3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AAC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Ogg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Vorbis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WebM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(Opus)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FLAC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PCM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MPEG-4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Ogg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Theora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WebM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(VP8/VP9)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5E4830-B4D2-4B75-91CA-05DFB7B943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B6258B-0735-4A5F-A2B1-40DB4B7BB53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DE0F8B-D23A-4FA8-A736-183D6B7D2F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3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DB03C-1714-47A2-90B5-CE305B52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 media player does when it plays a video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B0121A-CC36-4DA5-B9E2-1073CF34C1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Determines the media type that the user is attempting to play.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Determines whether it has the capability of decoding its video and audio streams.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Decodes the video and displays it on the screen.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Decodes the audio and sends it to the speakers.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Interprets any metadata and makes it available.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E6966-B986-46B7-8C8D-287E7C77F0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B5A7C3-7109-4FAE-9F2E-C66558885F3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456799-95CC-4DE9-8BEB-4DA1247880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0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2D641D-E918-4AD8-9A3A-1A2D1F3E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Miro Video Converter converting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MP4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Theora</a:t>
            </a:r>
            <a:endParaRPr lang="en-US" dirty="0"/>
          </a:p>
        </p:txBody>
      </p:sp>
      <p:pic>
        <p:nvPicPr>
          <p:cNvPr id="7" name="Content Placeholder 6" descr="See page 514 in book" title="See slide title">
            <a:extLst>
              <a:ext uri="{FF2B5EF4-FFF2-40B4-BE49-F238E27FC236}">
                <a16:creationId xmlns:a16="http://schemas.microsoft.com/office/drawing/2014/main" xmlns="" id="{E930602B-6459-4FD8-ABB3-8AC05641C5D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1286723"/>
            <a:ext cx="4860049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8574C1-1406-4727-99B3-67D157D0DB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372C6-7131-4CB2-86E5-C079419C25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969956-8902-4D71-916E-9CC49393D5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7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95738-B85D-4D3A-AAA7-7CA30AA9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object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AA5C28-0B28-42FD-9ABA-C4CC3C4CF3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R="91440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object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R="91440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	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D00451-61E2-4D2C-9785-D47C3F5174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F43639-FDE1-455B-9846-D96826A47B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748A6C-B080-4EE7-9E2B-10744874B4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4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4E5DEA-96C1-4DEC-AE03-C6885431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object element for playing an MP4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CA5E00-0FB1-4526-B350-9843A57DF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&lt;object type="video/mp4"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data="media/sjv_speakers_sampson.mp4"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width="480" height="270"&gt;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value="true"&gt;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&lt;/object&gt;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A2158B-A126-4B8E-851E-1A6E5D9088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44943A-37D7-4732-82DB-9EF7A3347E2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D8791F-E38B-4B6A-879F-88BFBA8DAB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083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slide template.potx" id="{4A2ABCEF-BE8E-4B25-BD44-EE3A87320AFC}" vid="{C051B12D-284B-4F9D-A3F7-0FFBB2E14AA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</Template>
  <TotalTime>57</TotalTime>
  <Words>886</Words>
  <Application>Microsoft Office PowerPoint</Application>
  <PresentationFormat>On-screen Show (4:3)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14</vt:lpstr>
      <vt:lpstr>Objectives</vt:lpstr>
      <vt:lpstr>Common media types for video and audio</vt:lpstr>
      <vt:lpstr>Video and audio codecs</vt:lpstr>
      <vt:lpstr>MIME types for identifying audio and video files\</vt:lpstr>
      <vt:lpstr>What a media player does when it plays a video</vt:lpstr>
      <vt:lpstr>Miro Video Converter converting  MP4 to Ogg Theora</vt:lpstr>
      <vt:lpstr>The object and param elements</vt:lpstr>
      <vt:lpstr>An object element for playing an MP4 file</vt:lpstr>
      <vt:lpstr>Attributes of the embed element</vt:lpstr>
      <vt:lpstr>An embed element for playing an MP3 file</vt:lpstr>
      <vt:lpstr>Common attributes for audio and video elements</vt:lpstr>
      <vt:lpstr>An easy way to add video or audio to a page</vt:lpstr>
      <vt:lpstr>A video element for playing MPEG-4, Ogg (Theora), and WebM media types</vt:lpstr>
      <vt:lpstr>An audio element for playing MP3  and Ogg (Vorbis) media types</vt:lpstr>
      <vt:lpstr>A web page that offers both audio and video</vt:lpstr>
      <vt:lpstr>A page that has both audio and video elements</vt:lpstr>
      <vt:lpstr>Short 14-1 Embed audio in a page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creator>Samantha Walker</dc:creator>
  <cp:lastModifiedBy>Anne Boehm</cp:lastModifiedBy>
  <cp:revision>9</cp:revision>
  <cp:lastPrinted>2016-01-14T23:03:16Z</cp:lastPrinted>
  <dcterms:created xsi:type="dcterms:W3CDTF">2018-02-22T21:52:56Z</dcterms:created>
  <dcterms:modified xsi:type="dcterms:W3CDTF">2018-03-02T20:36:20Z</dcterms:modified>
</cp:coreProperties>
</file>