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6" r:id="rId5"/>
    <p:sldId id="260" r:id="rId6"/>
    <p:sldId id="261" r:id="rId7"/>
    <p:sldId id="262" r:id="rId8"/>
    <p:sldId id="277" r:id="rId9"/>
    <p:sldId id="264" r:id="rId10"/>
    <p:sldId id="27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3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24809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50758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080427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2537627"/>
            <a:ext cx="7391400" cy="89137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5560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038600"/>
            <a:ext cx="7391400" cy="87206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838200" y="503292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838200" y="5562600"/>
            <a:ext cx="7391400" cy="457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188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  <a:latin typeface="Arial Narrow" panose="020B0606020202030204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42211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4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2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5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  <p:sldLayoutId id="2147483676" r:id="rId4"/>
    <p:sldLayoutId id="2147483677" r:id="rId5"/>
    <p:sldLayoutId id="2147483678" r:id="rId6"/>
    <p:sldLayoutId id="2147483679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359C8AFA-7960-4D80-B425-52C3A3658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fonts and printing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73B4B0CA-9AA2-4F56-A9EC-542BED4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heading that uses an Adobe Edge Web </a:t>
            </a:r>
            <a:r>
              <a:rPr lang="en-US" dirty="0" smtClean="0"/>
              <a:t>Font</a:t>
            </a:r>
            <a:endParaRPr lang="en-US" dirty="0"/>
          </a:p>
        </p:txBody>
      </p:sp>
      <p:pic>
        <p:nvPicPr>
          <p:cNvPr id="14" name="Content Placeholder 13" descr="See page 53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7107"/>
            <a:ext cx="4583576" cy="9144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element for importing an Adobe Edge Web font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484922"/>
            <a:ext cx="7391400" cy="89137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="//use.edgefonts.net/alex-brush.js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script&gt; 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38200" y="3166533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that applies the Adobe Edge Web font 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38200" y="3589354"/>
            <a:ext cx="7391400" cy="872067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font-family: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-brush, cursive; }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6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0E17C-1754-49CE-A429-2CFC2E36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elements for screen and print style sheets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298B91-14D3-4894-A622-F020A9592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66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</a:p>
          <a:p>
            <a:pPr marL="34766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styles/print.css“</a:t>
            </a:r>
          </a:p>
          <a:p>
            <a:pPr marL="347663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media="print"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9D8227-E9D6-492D-9A12-5CE20647FE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E8500E-9F69-45A6-A231-863ACD972E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2466E3-73CC-4B2F-B856-FE4721D23F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0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6009B-5309-4A7E-9C0D-B022EC25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media query for printing at the end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style sheet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F8A4F7-3807-4FE5-BDD6-B11A5F19F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print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font-family: "Times New Roman", Times, 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background-color: white;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style element for printing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head section of 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media="print"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"Times New Roman", Times, 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430507-991E-4536-82E2-0018959D7E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3E87C7-6828-4EBD-B91D-FF5569E56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ECAD33-E105-4961-ADA0-A824B6F0C4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8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3F7910-3F57-4F49-AAC1-EAC7C92E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for formatting printed pages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3B2D61-E831-439E-9D1A-957CEC4C9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Change the text color to black and the background color to white.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Change text other than headings to a serif font to make the text easier to read when printed.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base font size that’s easy to read when printed.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Keep the line length of the text to 65 characters or fewer.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Remove site navigation since it can’t be used from a printed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Remove as many images as possible, especially animated images.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AA9986-D426-43B0-8C1F-A631F4BCE9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E56E05-9B0F-4415-ADCB-D8F2CC0774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510E25-63C7-4727-ACEF-92BF1B3A94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3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DD230-76B1-45A2-B6AA-A0F63341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two of the properties for printing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0920FB-F303-4693-9705-5407DBC29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none;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h2, h3 { page-break-after: avoid;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A926E1-D5B8-4E01-AE2B-9B4249CEDB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934C37-82B1-4608-B254-72F047D913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CD825D-CC41-4D7D-BF5F-5DA72F647E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6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30A716-A99D-4B46-9599-EA344052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two columns</a:t>
            </a:r>
            <a:endParaRPr lang="en-US" dirty="0"/>
          </a:p>
        </p:txBody>
      </p:sp>
      <p:pic>
        <p:nvPicPr>
          <p:cNvPr id="7" name="Content Placeholder 6" descr="See page 540 in book" title="See slide title">
            <a:extLst>
              <a:ext uri="{FF2B5EF4-FFF2-40B4-BE49-F238E27FC236}">
                <a16:creationId xmlns="" xmlns:a16="http://schemas.microsoft.com/office/drawing/2014/main" id="{011601CC-4808-4704-AE43-20993084D10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60341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9415FC-5C83-4694-AB2E-C745BB47EE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7EAFCC-4365-4286-92BE-7AEBCAA12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66501C-E898-48C8-B182-17F9B847F2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2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463F90-5835-42EC-8BB3-2A9387C0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for the web page in Print Preview</a:t>
            </a:r>
            <a:endParaRPr lang="en-US" dirty="0"/>
          </a:p>
        </p:txBody>
      </p:sp>
      <p:pic>
        <p:nvPicPr>
          <p:cNvPr id="7" name="Content Placeholder 6" descr="See page 542 in book" title="See slide title">
            <a:extLst>
              <a:ext uri="{FF2B5EF4-FFF2-40B4-BE49-F238E27FC236}">
                <a16:creationId xmlns="" xmlns:a16="http://schemas.microsoft.com/office/drawing/2014/main" id="{D9D900E2-B9E6-47E8-9932-98F30E4B9C2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355237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37FC98-0143-47E5-80E6-77E964B87B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C7F95C-34A9-4EAE-A8DB-C903AF143B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302DAB-3889-4830-A0FA-614D4127A9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85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30BCA-E6DA-4BB9-B0E9-1E2D05A5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elements in the head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A083E-7E8B-4A65-A9A0-7D121592C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="styles/speaker.css"&gt;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="styles/speaker_print.css"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media="print"&gt;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Changes to the printed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navigation menu and side aren’t printed.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headings, text, and borders are set to black.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article is wider.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font for the text has been changed to a serif font so it’s easier to read.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41D6F-0E14-492E-A948-1F6A9D7C1E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7C6E15-468A-441F-AFC0-9A6F014159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8B326D-BA21-4E86-92AD-D463AC6F2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1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8C2789-9179-457E-918B-EB0B6824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style sheet for the printed web page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504DDD-6B06-4414-B3BA-AEBB1FA1C1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"Times New Roman", Times, 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F50821-3E18-4953-BC26-E877F7FF16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3CA1EE-3C38-42D3-B832-4861FEB914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1EC58E-6B14-4319-90C3-F5AB39700A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8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247B17-D474-4574-92C1-D3D2BEDB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style sheet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EF0EAA-C3E7-4C9D-81B0-2848CC01B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2px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h3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120%;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90E474-C381-4C10-88C2-3ADA3D5E56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FDEEB7-9FEF-4769-B202-701DB7E744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01C407-A7DD-4A83-B52E-942F951F2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1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F70BB-8C8E-4367-BAFF-0213365A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3E87C2-6188-4A13-BDD8-3517C33F13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CSS3 @font-face selector, Google Web Fonts, or Adobe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Typekit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fonts to embed fonts in a web page.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@media print selector to add the styles for printing a page to the style sheet for displaying the page.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second style sheet for the styles that should be used for printing a web page.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the CSS3 @font-face selector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Google Web Fonts and Adobe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Typekit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CCC69C-3C89-47E7-A571-9F28FD0D46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0486BA-0169-42CD-9C47-7BF161702C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4C5440-DC0D-48A8-A34C-B63EA99C8A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07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DC9B20-F641-4C48-B525-ED29CC03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15-1	Format the home page for printing</a:t>
            </a:r>
            <a:endParaRPr lang="en-US" dirty="0"/>
          </a:p>
        </p:txBody>
      </p:sp>
      <p:pic>
        <p:nvPicPr>
          <p:cNvPr id="7" name="Content Placeholder 6" descr="Read the exercise description " title="Web page screenshot">
            <a:extLst>
              <a:ext uri="{FF2B5EF4-FFF2-40B4-BE49-F238E27FC236}">
                <a16:creationId xmlns="" xmlns:a16="http://schemas.microsoft.com/office/drawing/2014/main" id="{840CA0FE-C415-4365-9020-9053AAF8576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52809"/>
            <a:ext cx="4937713" cy="46145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26C758-7CE8-4CEA-965D-65D85F87EB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4D7C98-747C-43FA-B01C-091D629087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043BDE-2F49-4B35-9F48-CC60354927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4368A8-5AA8-41B7-B98D-18ECA5A5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881FF1E-EEEF-466F-9761-D608151E0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way that you format a web page for printing.</a:t>
            </a:r>
          </a:p>
          <a:p>
            <a:pPr marL="457200" lvl="0" indent="-457200">
              <a:buFont typeface="+mj-lt"/>
              <a:buAutoNum type="arabicPeriod" startAt="3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ways that you can provide the styles for printing a web page.</a:t>
            </a:r>
          </a:p>
          <a:p>
            <a:pPr marL="457200" lvl="0" indent="-457200"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use of these properties for printing a page: display, page-break-before, page-break-after, orphans, and widows.</a:t>
            </a:r>
          </a:p>
          <a:p>
            <a:pPr marL="457200" lvl="0" indent="-457200"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why in (inches) is often used as the unit of measurement for printed pages.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582A0C-5933-4E30-A1DE-B284B2BA21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39ADAA-C84B-438C-ABA0-8C598C79DE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0694D6-5D8E-4EED-8FD7-7D1B5FC6D1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3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heading that uses a font imported with </a:t>
            </a:r>
            <a:r>
              <a:rPr lang="en-US" dirty="0" smtClean="0"/>
              <a:t>CSS3</a:t>
            </a:r>
            <a:endParaRPr lang="en-US" dirty="0"/>
          </a:p>
        </p:txBody>
      </p:sp>
      <p:pic>
        <p:nvPicPr>
          <p:cNvPr id="13" name="Content Placeholder 12" descr="See page 53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9642"/>
            <a:ext cx="4482147" cy="9144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CSS for embedding a font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@font-face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("HARNGTON.TTF"); }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38200" y="3520273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CSS for applying the font to an HTML element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38200" y="3988825"/>
            <a:ext cx="7391400" cy="872067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sans-serif; }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38200" y="4808554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element that the font is applied to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38200" y="5265754"/>
            <a:ext cx="7391400" cy="457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&lt;h1&gt;Murach Books&lt;/h1&gt;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3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B009CB-E3C6-49CF-8371-CFE2CD10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to find the fonts on your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D1327F-6198-4319-886E-0A75846844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 Windows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C:\Windows\Fonts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 Mac OS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System\Library\Fonts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a font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Copy the file for the font family into a folder for your website.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CSS for the page, code a rule set for the @font-face selector.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font-family property to provide a name for the imported font family, and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src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property to locate the font file.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D2EE3E-2057-4BB5-9642-B8A91BFFD3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0617E7-DAD8-44D4-99AF-7C041F4E1A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B44176-6230-46AB-A7F4-03F5FE0254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7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423A22-2821-4659-B90A-6458E43C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an imported font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HTML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8ECC53-64BE-47A2-8EAD-2D65570A1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7244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rule set for the HTML element, use the name that you gave the font as the value for the font-family property.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one or more other font families in case the browser doesn’t support the CSS3 @font-face selector.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E62DEA-3341-4F6A-B924-8C863C98F7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19C2DD-B3AC-4CE3-87A4-FA8C829CD4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510E2E-0F9A-4DF5-836E-BEB56391C8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1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08A0A1-79E4-4688-80DF-B9EBBAA5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Google Web Fonts website</a:t>
            </a:r>
            <a:endParaRPr lang="en-US" dirty="0"/>
          </a:p>
        </p:txBody>
      </p:sp>
      <p:pic>
        <p:nvPicPr>
          <p:cNvPr id="7" name="Content Placeholder 6" descr="See page 532 in book" title="See slide title">
            <a:extLst>
              <a:ext uri="{FF2B5EF4-FFF2-40B4-BE49-F238E27FC236}">
                <a16:creationId xmlns="" xmlns:a16="http://schemas.microsoft.com/office/drawing/2014/main" id="{516EF795-70BF-4A67-AFB7-65F97E389E4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9" y="1219200"/>
            <a:ext cx="7315200" cy="32421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2BB548-7689-493B-8FB6-26128221D9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BB63DF-1FF6-41C2-9D9F-3314F4D83A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C85BD5-C8AD-409F-971A-C30A53CE8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2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heading that uses a Google Web </a:t>
            </a:r>
            <a:r>
              <a:rPr lang="en-US" dirty="0" smtClean="0"/>
              <a:t>Font</a:t>
            </a:r>
            <a:endParaRPr lang="en-US" dirty="0"/>
          </a:p>
        </p:txBody>
      </p:sp>
      <p:pic>
        <p:nvPicPr>
          <p:cNvPr id="13" name="Content Placeholder 12" descr="See page 533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91175"/>
            <a:ext cx="3989138" cy="9144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element that the font is applied to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503922"/>
            <a:ext cx="7391400" cy="89137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&lt;h1&gt;Murach Books&lt;/h1&gt;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38200" y="3013108"/>
            <a:ext cx="73914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importing the Google Web Font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38200" y="3447281"/>
            <a:ext cx="7391400" cy="87206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"http://fonts.googleapis.com/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css?family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Sorts+Mill+Goudy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="stylesheet"&gt;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38200" y="4490029"/>
            <a:ext cx="73914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applying the font to an HTML element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38200" y="4947229"/>
            <a:ext cx="7391400" cy="457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font-family: 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Sorts Mill Goudy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serif; }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4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87EB5-2E55-4D47-952E-4285C65D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Adobe Edge Web Fonts website </a:t>
            </a:r>
            <a:endParaRPr lang="en-US" dirty="0"/>
          </a:p>
        </p:txBody>
      </p:sp>
      <p:pic>
        <p:nvPicPr>
          <p:cNvPr id="7" name="Content Placeholder 6" descr="See page 534 in book" title="See slide title">
            <a:extLst>
              <a:ext uri="{FF2B5EF4-FFF2-40B4-BE49-F238E27FC236}">
                <a16:creationId xmlns="" xmlns:a16="http://schemas.microsoft.com/office/drawing/2014/main" id="{E1CC596A-6A4C-486B-A107-ED0800D1998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9943"/>
            <a:ext cx="7315200" cy="46667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5DE0CE-5690-45AB-B26F-B8DF58CC84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81B396-02DF-48BB-AEC0-8C96972548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AC9352-2235-40BA-A9B9-B044BF76D4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1050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89</TotalTime>
  <Words>1276</Words>
  <Application>Microsoft Office PowerPoint</Application>
  <PresentationFormat>On-screen Show (4:3)</PresentationFormat>
  <Paragraphs>202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15</vt:lpstr>
      <vt:lpstr>Objectives</vt:lpstr>
      <vt:lpstr>Objectives (cont.)</vt:lpstr>
      <vt:lpstr>A heading that uses a font imported with CSS3</vt:lpstr>
      <vt:lpstr>Where to find the fonts on your computer</vt:lpstr>
      <vt:lpstr>How to apply an imported font  to an HTML element</vt:lpstr>
      <vt:lpstr>The Google Web Fonts website</vt:lpstr>
      <vt:lpstr>A heading that uses a Google Web Font</vt:lpstr>
      <vt:lpstr>The Adobe Edge Web Fonts website </vt:lpstr>
      <vt:lpstr>A heading that uses an Adobe Edge Web Font</vt:lpstr>
      <vt:lpstr>Link elements for screen and print style sheets</vt:lpstr>
      <vt:lpstr>A media query for printing at the end  of a style sheet</vt:lpstr>
      <vt:lpstr>Recommendations for formatting printed pages</vt:lpstr>
      <vt:lpstr>CSS that uses two of the properties for printing</vt:lpstr>
      <vt:lpstr>A web page with two columns</vt:lpstr>
      <vt:lpstr>The layout for the web page in Print Preview</vt:lpstr>
      <vt:lpstr>The link elements in the head section</vt:lpstr>
      <vt:lpstr>The style sheet for the printed web page </vt:lpstr>
      <vt:lpstr>The style sheet (continued)</vt:lpstr>
      <vt:lpstr>Short 15-1 Format the home page for printing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Samantha Walker</dc:creator>
  <cp:lastModifiedBy>Anne Boehm</cp:lastModifiedBy>
  <cp:revision>18</cp:revision>
  <cp:lastPrinted>2016-01-14T23:03:16Z</cp:lastPrinted>
  <dcterms:created xsi:type="dcterms:W3CDTF">2018-02-23T19:21:14Z</dcterms:created>
  <dcterms:modified xsi:type="dcterms:W3CDTF">2018-03-02T20:37:44Z</dcterms:modified>
</cp:coreProperties>
</file>