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6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334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deploy a website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 web server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5A07A-FD72-4D3F-91F2-56F704A7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new website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17C829-FE27-44D0-8995-EB95229DE4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Methodically review all of the pages and test all of the links, one page at a time.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 this for each of the browsers that your users might be using.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52D21F-F512-4880-9DEE-36060D4770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5ED79A-DE24-4EE6-B88C-948E331EE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7E2178-F324-4D85-9E26-8D071DAD35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2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20F6D-B29F-4523-89CB-E3527649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major search engines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40FD5D-9E52-495A-BBFF-F770B16C0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F564D-4ABE-4A44-8A38-982AE9F75DC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B4506C-BD47-454B-9CC4-D63B471653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812C0-3EAB-4B63-8578-D73F475B70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5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EDD37-FF07-42A6-A04A-6F19802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Google page for submitting your site</a:t>
            </a:r>
            <a:endParaRPr lang="en-US" dirty="0"/>
          </a:p>
        </p:txBody>
      </p:sp>
      <p:pic>
        <p:nvPicPr>
          <p:cNvPr id="7" name="Content Placeholder 6" descr="See page 620 in book" title="See slide title">
            <a:extLst>
              <a:ext uri="{FF2B5EF4-FFF2-40B4-BE49-F238E27FC236}">
                <a16:creationId xmlns:a16="http://schemas.microsoft.com/office/drawing/2014/main" xmlns="" id="{A5F655A4-99FA-4392-8C09-C7C34BACA8B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5200" cy="3985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F31A8D-76DC-4EBF-A10D-766818D0AD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98C12A-3B41-43B1-A4F0-5F879A3522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BC3A09-A1E3-4CE3-B058-285EFB08A3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9F379-9E95-4BA1-A803-EBCF1112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robots.txt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8DE8AF-C7FA-4340-B90F-2BB78A49A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file that tells all search engines not to index the pages in the cart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User-agent: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/cart/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file that tells all search engines not to index the pages in two folders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User-agent: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/cart/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/private/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file that tells all search engines not to index one folder and one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User-agent: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/cart/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/backlist/private.html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481341-2C69-44BE-9EBC-EDCA1A35B8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2CBBB8-C9D3-4111-996B-31C95D6E7D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C8E5FD-372E-49F5-A453-5758D00F87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8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49317-8E43-49F8-8A1C-446AF548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 tags for page indexing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C487E2-0ACE-40FD-B4C5-265B2D3C0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tag that tells a robot not to index a page or follow its links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http-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="robots" content="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nofollow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tag that redirects the user from a deleted page to a current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http-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="refresh" content="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0“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="../asp5_cs.html"&gt;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96B385-D2F8-4828-8B71-0E582D6B99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BF1BBD-ED02-4B22-A44E-4CFEE41806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5878A2-5D12-46B3-BD9C-9187A2CB28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0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D32EE-25E3-4AE5-9BA4-1DE02E40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Google Webmaster Tools website</a:t>
            </a:r>
            <a:endParaRPr lang="en-US" dirty="0"/>
          </a:p>
        </p:txBody>
      </p:sp>
      <p:pic>
        <p:nvPicPr>
          <p:cNvPr id="7" name="Content Placeholder 6" descr="See page 624 in book" title="See slide title">
            <a:extLst>
              <a:ext uri="{FF2B5EF4-FFF2-40B4-BE49-F238E27FC236}">
                <a16:creationId xmlns:a16="http://schemas.microsoft.com/office/drawing/2014/main" xmlns="" id="{0A0FF16B-E7F4-4225-A5E9-D5CB6786349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71889"/>
            <a:ext cx="7315200" cy="4742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2A4A4E-4F6B-413E-816F-B3A5437E82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2983AF-08E6-485B-BEC7-A2CD732A1A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D25F08-E4A7-4BF8-8E23-038E4FBA3F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7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91A5B-5F68-47B3-B78A-1FDC339F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tools for checking the health of a website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5ED28C-ADC9-49C0-B328-34C2ACCC2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Google Webmaster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SiteImprove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Hubspot’s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Marketing Grader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FreeGrader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Nibbler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Woorank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86E8C6-3101-4CDC-813E-423FC1D309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1D54A9-2B9B-407C-91E4-A969C15114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D8DA23-1123-4CDD-94F7-676921187E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B7389-2EA2-4107-86F8-D7B11AED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AD2663-7332-4C43-ACD6-ADAC7FFAF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a website to a web server that has Internet access.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 your website into the major search engines and directories.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get a web host and a domain name.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FTP program for transferring files to and from a website on a server.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testing a website after it has been deployed.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for getting your website into search engines and directories.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to control which pages on your site are indexed.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CB3FDA-1AB3-49B1-9119-43865C6C23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8E0D18-0571-4485-8479-198FBC8CF7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2E6222-EDB4-4509-9410-5501B453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42161-FF71-462E-A3D4-D88E9260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page for a web host</a:t>
            </a:r>
            <a:endParaRPr lang="en-US" dirty="0"/>
          </a:p>
        </p:txBody>
      </p:sp>
      <p:pic>
        <p:nvPicPr>
          <p:cNvPr id="7" name="Content Placeholder 6" descr="See page 608 in book" title="See slide title">
            <a:extLst>
              <a:ext uri="{FF2B5EF4-FFF2-40B4-BE49-F238E27FC236}">
                <a16:creationId xmlns:a16="http://schemas.microsoft.com/office/drawing/2014/main" xmlns="" id="{D71C2612-04AC-4D77-9334-E61CC3AFB89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184648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86D43A-1FBE-4C0C-84A0-B2BA1848C4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B869E0-BA14-456A-A138-AC630E3457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C64AAD-F4F2-4A33-AD26-44C4017851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0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33BB8-1FCE-4DF5-AD58-A791B662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 for a domain name on a web host</a:t>
            </a:r>
            <a:endParaRPr lang="en-US" dirty="0"/>
          </a:p>
        </p:txBody>
      </p:sp>
      <p:pic>
        <p:nvPicPr>
          <p:cNvPr id="7" name="Content Placeholder 6" descr="See page 610 in book" title="See slide title">
            <a:extLst>
              <a:ext uri="{FF2B5EF4-FFF2-40B4-BE49-F238E27FC236}">
                <a16:creationId xmlns:a16="http://schemas.microsoft.com/office/drawing/2014/main" xmlns="" id="{551C07B2-DCF9-47F5-966A-1941B06B088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6" y="1208360"/>
            <a:ext cx="5672394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F3EDBD-3389-4BB4-A593-16B9996CF9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0B135E-F666-4EB7-9BFA-9E3810ECEB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543837-0C8A-402B-8AFE-1702D0B47A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8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A6307-6FBE-40A7-A205-4527C188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install FileZilla Client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2DD1CA-E8E0-4C8E-8ABE-BCCF3EFEA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 to the FileZilla website (</a:t>
            </a:r>
            <a:r>
              <a:rPr lang="en-US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www.filezilla-project.org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Download FileZilla Client link.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Follow the instructions to install the FileZilla Client application on your system.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ABB11-A428-41DD-9DA2-535E8F4FF7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670881-75BD-451C-99AA-EA49B558AF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9E267E-306E-4AEA-ABBE-832EE98956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6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1B318-A160-4AB3-AB86-8FC30A35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FileZilla’s Site Manager dialog box</a:t>
            </a:r>
            <a:endParaRPr lang="en-US" dirty="0"/>
          </a:p>
        </p:txBody>
      </p:sp>
      <p:pic>
        <p:nvPicPr>
          <p:cNvPr id="7" name="Content Placeholder 6" descr="See page 614 in book" title="See slide title">
            <a:extLst>
              <a:ext uri="{FF2B5EF4-FFF2-40B4-BE49-F238E27FC236}">
                <a16:creationId xmlns:a16="http://schemas.microsoft.com/office/drawing/2014/main" xmlns="" id="{8E7425EF-1D60-475F-87A4-C9636A8A364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05946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0FFB98-3F4C-4FA7-AC51-A91DE92E12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1CC43C-3AF7-43AD-891B-437C694C4C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7F027B-9DF4-4CB0-BDB1-3213497329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1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EAA44-489F-4849-8D04-1D275708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to a website on a web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D0ECBB-3CFA-460B-A0CD-A7EDE4712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FileZilla, and then use the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Site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Manager command to display the Site Manager dialog box.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New Site button and enter a name for the site.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details needed to connect to the site, including the host name, user name, and password.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Connect button to save the connection settings and connect to the 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to a website the second time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the Site Manager, click on the site name, and click the Connect button.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edit the settings for a website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the Site Manager, click on the site name, edit its settings, and click the OK button.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C754A-2E2F-4B0A-96FB-157A8557D2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E8659B-42FA-4007-BFCB-FD7DAF527E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F06FC-F350-40D1-A6BA-5365030FBA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1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D74B7-C707-41DD-8006-9B75E577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FileZilla when it is connected to a web host</a:t>
            </a:r>
            <a:endParaRPr lang="en-US" dirty="0"/>
          </a:p>
        </p:txBody>
      </p:sp>
      <p:pic>
        <p:nvPicPr>
          <p:cNvPr id="7" name="Content Placeholder 6" descr="See page 616 in book" title="See slide title">
            <a:extLst>
              <a:ext uri="{FF2B5EF4-FFF2-40B4-BE49-F238E27FC236}">
                <a16:creationId xmlns:a16="http://schemas.microsoft.com/office/drawing/2014/main" xmlns="" id="{7907262C-D8D9-426A-9976-C83BCFE1E4C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30167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B4D3CF-9421-4958-8035-3351784601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DE2E70-32C0-4E58-B577-23700AAC85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28EA3-75F7-4A25-A429-C486678173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7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6F92C-373C-4288-9BB4-8160617A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web page that you’ve just deployed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5802DD-2C55-4A14-A5F6-EC718E989C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your web browser, go to your home page, and navigate to the new page using every route that your site has for getting there.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 the contents for the page, and make sure it’s all there and it all works, including the images and JavaScript features.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all the links on the page to make sure they work correctly.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Retest the page in all of the other browsers to make sure it works correctly in those browsers too.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4F06E9-9B73-4F9D-9FC7-7AE9306C5F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2385DA-F2CA-405B-B69F-716D93FBE9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F2E178-7D16-46FE-85C1-7B4B40D604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64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81</TotalTime>
  <Words>954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Courier New</vt:lpstr>
      <vt:lpstr>Symbol</vt:lpstr>
      <vt:lpstr>Times New Roman</vt:lpstr>
      <vt:lpstr>Wingdings</vt:lpstr>
      <vt:lpstr>Master slides_with_titles_logo</vt:lpstr>
      <vt:lpstr>Chapter 18</vt:lpstr>
      <vt:lpstr>Objectives</vt:lpstr>
      <vt:lpstr>The home page for a web host</vt:lpstr>
      <vt:lpstr>Searching for a domain name on a web host</vt:lpstr>
      <vt:lpstr>How to install FileZilla Client</vt:lpstr>
      <vt:lpstr>FileZilla’s Site Manager dialog box</vt:lpstr>
      <vt:lpstr>How to connect to a website on a web server</vt:lpstr>
      <vt:lpstr>FileZilla when it is connected to a web host</vt:lpstr>
      <vt:lpstr>How to test a web page that you’ve just deployed</vt:lpstr>
      <vt:lpstr>How to test a new website</vt:lpstr>
      <vt:lpstr>The major search engines</vt:lpstr>
      <vt:lpstr>The Google page for submitting your site</vt:lpstr>
      <vt:lpstr>Three robots.txt files</vt:lpstr>
      <vt:lpstr>Meta tags for page indexing</vt:lpstr>
      <vt:lpstr>The Google Webmaster Tools website</vt:lpstr>
      <vt:lpstr>Popular tools for checking the health of a website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creator>Samantha Walker</dc:creator>
  <cp:lastModifiedBy>Anne Boehm</cp:lastModifiedBy>
  <cp:revision>7</cp:revision>
  <cp:lastPrinted>2016-01-14T23:03:16Z</cp:lastPrinted>
  <dcterms:created xsi:type="dcterms:W3CDTF">2018-02-23T23:16:12Z</dcterms:created>
  <dcterms:modified xsi:type="dcterms:W3CDTF">2018-03-02T22:47:06Z</dcterms:modified>
</cp:coreProperties>
</file>