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56285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54736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 algn="r">
              <a:defRPr/>
            </a:pPr>
            <a:endParaRPr lang="en-US" sz="900" dirty="0" smtClean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4878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562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code, test,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validate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B67DB-5F95-4202-9364-E6FB7ED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Boolean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7853C3-FC59-441C-AA71-B8890E06E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mailList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480EF0-AD3D-418D-BF42-E544DE877F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A28A8C-FD6A-4435-BDC0-94760DCD3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05FBC0-14C4-4C58-AC04-D4C87BD9BC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21225-05A8-4410-9B02-885E18E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for identifying HTML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9DB45E-0CFA-4983-BA36-D83E25AC6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an id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id="page"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a class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contact.html"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to Contact Us"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D8F7BB-B979-423E-92D5-A6726D4B9C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E8C1DA-D726-46D6-80A6-7395A3DC71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82136B-DEFC-4AD7-B38D-97CF9D6B6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004A83-B6D2-423F-833E-D008B971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document with comments and whitespace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C77930-500A-4E16-BA99-A9B43D0CD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&lt;!--This document displays the home page for the website--&gt;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&lt;h2&gt;Bringing great speakers to the valley&lt;/h2&gt;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This comments out the HTML code in the 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&lt;li&gt;October: Jeffrey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after the end of this comment is active 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&lt;p&gt;Contact us by phone for tickets&lt;/p&gt;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9D03B5-42B0-467E-867B-DF43177A9E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FB6463-6E86-4529-957A-AC0F8F160A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863729-3B13-4D11-A885-EB9E30EFE2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A0791-5314-4C98-8705-74EFD76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parts of a CSS style rule</a:t>
            </a:r>
            <a:endParaRPr lang="en-US" dirty="0"/>
          </a:p>
        </p:txBody>
      </p:sp>
      <p:pic>
        <p:nvPicPr>
          <p:cNvPr id="7" name="Content Placeholder 6" descr="See page 54 in book" title="See slide title">
            <a:extLst>
              <a:ext uri="{FF2B5EF4-FFF2-40B4-BE49-F238E27FC236}">
                <a16:creationId xmlns="" xmlns:a16="http://schemas.microsoft.com/office/drawing/2014/main" id="{66CF1B1C-8305-4091-80B0-456D8B93609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219200"/>
            <a:ext cx="3608394" cy="15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0E41B0-8693-4E68-974C-8FD5ACAA5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002CA6-F21F-492F-BD67-DDD763CE5F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98DA32-75B1-4AEC-8A40-6CE83ACBBA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6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090369-1929-4EEC-BE2C-2EE448E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CSS document with comments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2641C6-FC60-45BC-9C15-45B77CDF6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/*********************************************************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Description: Primary style sheet for valleytownhall.com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Author:      Anne Boehm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*********************************************************/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This is a shade of orange.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#363636;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3px solid #EF9C00;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Add a line below h2s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Changes the bullets to squares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1BE9B5-7567-469D-AEAE-879D62A997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D481CD-8A77-471D-90ED-9F7608E058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6F81AD-35AF-4B8F-8D00-F912CEA07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15C1EC-BE65-4421-98EE-5D5CFB4E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that can be selected by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26AB7C-104E-44B8-83ED-8758C8CD6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&gt;Student materials&lt;/h1&gt;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&lt;p&gt;Here are the links for the downloads:&lt;/p&gt;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id="links"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="exercises.html"&gt;Exercises&lt;/a&gt;&lt;/li&gt;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="solutions.html"&gt;Solutions&lt;/a&gt;&lt;/li&gt;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&gt;Copyright 2018&lt;/p&gt;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AAC334-3760-4B3E-95B9-5BEF3F3CB0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8318D-EA47-4D37-97FE-37B4AA9E13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A92148-D55A-4A26-B100-12E075E5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8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7FE9B-E517-46E9-A587-9B8080EA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that select by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445973B-0659-47E2-A692-3E35345D8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#copyright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75%;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63147B-AED1-4CF1-98C5-9CC8ED7963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C74891-F2D2-44AD-9D87-5C020E63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87FA53-B634-4692-8D0E-1EB0324BAF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7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24801-8F27-4677-8F2E-AA7FD18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in a browser</a:t>
            </a:r>
            <a:endParaRPr lang="en-US" dirty="0"/>
          </a:p>
        </p:txBody>
      </p:sp>
      <p:pic>
        <p:nvPicPr>
          <p:cNvPr id="7" name="Content Placeholder 6" descr="See page 56 in book" title="See slide title">
            <a:extLst>
              <a:ext uri="{FF2B5EF4-FFF2-40B4-BE49-F238E27FC236}">
                <a16:creationId xmlns="" xmlns:a16="http://schemas.microsoft.com/office/drawing/2014/main" id="{BAE0C2C6-3320-4CC4-92FC-386D9FEBABE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0418"/>
            <a:ext cx="3478545" cy="18075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A83FBF-A451-4DC5-AFDC-F05C8D999E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F27958-FAD7-44A9-8C5B-43D05E2305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4BA80F-FD17-4416-8A37-D507456E50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9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C009CA-4DFE-4316-9ECB-2718A0A3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Brackets dialog box for choosing a folder</a:t>
            </a:r>
            <a:endParaRPr lang="en-US" dirty="0"/>
          </a:p>
        </p:txBody>
      </p:sp>
      <p:pic>
        <p:nvPicPr>
          <p:cNvPr id="7" name="Content Placeholder 6" descr="See page 58 in book" title="See slide title">
            <a:extLst>
              <a:ext uri="{FF2B5EF4-FFF2-40B4-BE49-F238E27FC236}">
                <a16:creationId xmlns="" xmlns:a16="http://schemas.microsoft.com/office/drawing/2014/main" id="{B6BF6AB5-269B-438E-9356-11AA92518BBF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"/>
          <a:stretch/>
        </p:blipFill>
        <p:spPr bwMode="auto">
          <a:xfrm>
            <a:off x="937846" y="1143000"/>
            <a:ext cx="7040838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F568AA-DE14-479C-BE59-50A68FF2BA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6DBA3A-862C-4EBC-9888-0DF97AC0EB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B4F97D-9965-4F94-9940-9EF30D2C53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6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358425-7236-4D9A-B30B-659AD4BA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an open file and a file displayed</a:t>
            </a:r>
            <a:endParaRPr lang="en-US" dirty="0"/>
          </a:p>
        </p:txBody>
      </p:sp>
      <p:pic>
        <p:nvPicPr>
          <p:cNvPr id="7" name="Content Placeholder 6" descr="See page 60 in book" title="See slide title">
            <a:extLst>
              <a:ext uri="{FF2B5EF4-FFF2-40B4-BE49-F238E27FC236}">
                <a16:creationId xmlns="" xmlns:a16="http://schemas.microsoft.com/office/drawing/2014/main" id="{4CEF3E6E-845A-4BD2-86B0-BDE848D01C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2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AE0141-6AD6-4B8D-8759-AF0885B946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582294-EDD1-4D80-B48F-9388CE4B1A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F618CC-9983-4DD8-99E0-B8EDDDDE80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211AE-B547-4D98-98A9-47E8254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E7CCBF-8298-4288-BB50-7D22994B1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text editor like Brackets to create and edit HTML and CSS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an HTML document that’s stored on your computer or a local server by loading it into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Validate an HTML document using a website like W3C Markup Validation Service.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head and body elements 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HTML tags: opening, closing, and empty.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within HTML tags.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HTML comments and whitespace.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B08FB3-CB63-457A-8F81-8AEBAB8F51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69616A-0268-4C55-8B72-B75B738B9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3558FE-610C-405D-9BF6-2FC0D3869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3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382C41-BF51-431A-B81D-FBEDFC0D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Extension Manager</a:t>
            </a:r>
            <a:endParaRPr lang="en-US" dirty="0"/>
          </a:p>
        </p:txBody>
      </p:sp>
      <p:pic>
        <p:nvPicPr>
          <p:cNvPr id="7" name="Content Placeholder 6" descr="See page 62 in book" title="See slide title">
            <a:extLst>
              <a:ext uri="{FF2B5EF4-FFF2-40B4-BE49-F238E27FC236}">
                <a16:creationId xmlns="" xmlns:a16="http://schemas.microsoft.com/office/drawing/2014/main" id="{6282B405-9CDC-4C72-B85E-6D9C585D97A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05697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34757D-E37D-4E53-9912-965B652907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CB42AA-52CE-4704-B38C-E2E2224D42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4FD9E2-739E-4EF7-B15D-47402DF959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2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49DEB-E19B-4C6E-B04D-8E6094E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HTML code hints</a:t>
            </a:r>
            <a:endParaRPr lang="en-US" dirty="0"/>
          </a:p>
        </p:txBody>
      </p:sp>
      <p:pic>
        <p:nvPicPr>
          <p:cNvPr id="7" name="Content Placeholder 6" descr="See page 64 in book" title="See slide title ">
            <a:extLst>
              <a:ext uri="{FF2B5EF4-FFF2-40B4-BE49-F238E27FC236}">
                <a16:creationId xmlns="" xmlns:a16="http://schemas.microsoft.com/office/drawing/2014/main" id="{A7F7D82A-E15B-4E25-AB5E-8D506418ECE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2806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3562F6-9409-436F-B9F2-0618C3FA08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BD6CE1-3637-4376-8C76-6A24A2F472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D9B89B-627F-4917-87DE-39FFFADCA4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7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569E5D-602C-4186-8AB4-A74FE1B4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CSS code hints</a:t>
            </a:r>
            <a:endParaRPr lang="en-US" dirty="0"/>
          </a:p>
        </p:txBody>
      </p:sp>
      <p:pic>
        <p:nvPicPr>
          <p:cNvPr id="7" name="Content Placeholder 6" descr="See page 66 in book" title="See slide title">
            <a:extLst>
              <a:ext uri="{FF2B5EF4-FFF2-40B4-BE49-F238E27FC236}">
                <a16:creationId xmlns="" xmlns:a16="http://schemas.microsoft.com/office/drawing/2014/main" id="{CD05DD04-D0EA-4ABA-BDC6-9D8CA205F14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5281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FACDD2-45F6-4FBA-BA4C-CFAD80949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C4E23C-8DC2-47A7-A106-9C8FA3795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9AC208-22E4-495B-9569-DD0131A3BF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7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36D8B-987D-4511-B105-67FD9779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and CSS errors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798CF0-3FD2-409C-9EC1-51121463A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opening tag without a closing tag.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tag or attribute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Quotation marks that aren’t paired.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Incorrect file references in link,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or &lt;a&gt; elements.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Braces that aren’t paired correctly.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Missing semicolons.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property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or class names that don’t match the names used in the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712694-8B36-4905-8793-44B45A3621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480BBE-77B1-4E06-8142-1484F613E3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DD2926-C4C8-4A5B-A02B-5897C1BBFF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89D948-07CA-486C-955D-A1691180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 vertical split screen </a:t>
            </a:r>
            <a:endParaRPr lang="en-US" dirty="0"/>
          </a:p>
        </p:txBody>
      </p:sp>
      <p:pic>
        <p:nvPicPr>
          <p:cNvPr id="7" name="Content Placeholder 6" descr="See page 68 in book" title="See slide title">
            <a:extLst>
              <a:ext uri="{FF2B5EF4-FFF2-40B4-BE49-F238E27FC236}">
                <a16:creationId xmlns="" xmlns:a16="http://schemas.microsoft.com/office/drawing/2014/main" id="{E66060D2-00C2-4CA1-B6CF-5B848FF9F7E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219200"/>
            <a:ext cx="7315200" cy="35498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0027AA-390F-491E-A0E3-D9F5016F8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8CB816-6C8F-4C3E-AD07-087ECDF05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A17334-2E50-49AB-8E25-7DA7E22D6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3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437D59-4E86-4AAA-A683-E049AE57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Live Preview icon</a:t>
            </a:r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="" xmlns:a16="http://schemas.microsoft.com/office/drawing/2014/main" id="{26C63B44-34BD-472F-A7FE-47226671E9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53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43D972-7841-4EDE-BB6B-567E145E07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688BE1-EF9D-4C9F-98D7-766C28FD0A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3454B6-3A65-49FB-AA0A-D774C09C21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5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D365C-CC14-4B9B-A6AF-FEB76E40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Chrome browser in Live Preview</a:t>
            </a:r>
            <a:endParaRPr lang="en-US" dirty="0"/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="" xmlns:a16="http://schemas.microsoft.com/office/drawing/2014/main" id="{1E679D25-0816-4B05-A752-49C17B6EEC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007CBA-2D1B-4A50-A859-21FA6196F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A4B44C-7921-4033-AC98-DE2D5D7988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4C1A37-CBF4-4CCC-8E72-2E59C61714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9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93399-FF3B-45B0-948B-6F351A7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run a web page that’s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an intranet or your own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0FDA1E-BFE6-4047-A637-91F716B08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your browser, and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Open File command to open the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file explorer on your system to find the HTML file, and double-click on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you’re using Brackets, select the HTML file in the file tree and click the Live Preview icon to open the file in Chrome.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D76F5A-0B6D-4EA4-BFCD-3D93383F88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FB5C11-55F9-4146-B780-52FCDA09BC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DC6FD8-110C-43E1-AA02-C0940ACFF6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2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7749F6-A2AA-4356-B44D-A5EE6885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r>
              <a:rPr lang="en-US" dirty="0"/>
              <a:t>How to rerun a web page from a browser </a:t>
            </a:r>
            <a:br>
              <a:rPr lang="en-US" dirty="0"/>
            </a:br>
            <a:r>
              <a:rPr lang="en-US" dirty="0"/>
              <a:t>after you change its 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012B71-75DA-452E-AD5E-95B871346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Reload or Refresh button in the browser.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60A05A-215C-4458-8657-B1E3174EA4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C7CD15-51D0-4584-AC21-F9672F8444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18450E-21F8-481C-A801-593045C3F7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0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542EC6-2435-4E9E-BBFA-3943F8C5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and debug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FAC487-2175-47A5-9EB6-AE08B9431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 the page in all of the browsers that are likely to access your 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 the contents and appearance of the page to make sure it’s correct in all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all of the links to make sure they work properly.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debug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causes of the errors in the HTML or CSS code, make the corrections, and test again.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093940-8125-4711-85F1-5DEE44A14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BD55C3-C31E-4972-AF6F-49B5B67845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CA8E30-C685-45A7-B526-AFDAB418B6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E66FE-4D88-4B9E-AB32-F682FF7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B2C6AC-2DF3-4E61-A737-A14C18EE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CSS style rule.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types of CSS selectors: type, id, and class.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and why you would start a new HTML or CSS file from a template.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run a web page and one way to retest a page after you’ve changed the source code for the page.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benefits of validating HTML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02CD47-C3B4-4CBA-96BA-8AC40ED59D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907F47-D86D-4F45-8217-8AA9D2764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469CF4-9CE8-4E74-B631-FD91591B4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4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3D640-0FD3-484D-B8E5-EB588DF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home page for the W3C validator</a:t>
            </a:r>
          </a:p>
        </p:txBody>
      </p:sp>
      <p:pic>
        <p:nvPicPr>
          <p:cNvPr id="7" name="Content Placeholder 6" descr="See page 74 in book" title="See slide title">
            <a:extLst>
              <a:ext uri="{FF2B5EF4-FFF2-40B4-BE49-F238E27FC236}">
                <a16:creationId xmlns="" xmlns:a16="http://schemas.microsoft.com/office/drawing/2014/main" id="{3CBC125C-F7E5-4244-8AFD-F3827615E0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1219200"/>
            <a:ext cx="7315200" cy="45691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B899B1-4ADD-4050-9A95-74B9C89835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A7D3C6-41EA-4CBD-B557-697EB87E57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114B05-C432-4838-BBEF-2740C92A2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8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981A5-8286-4F39-9916-06BEA846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Validation Service with errors displayed</a:t>
            </a:r>
          </a:p>
        </p:txBody>
      </p:sp>
      <p:pic>
        <p:nvPicPr>
          <p:cNvPr id="7" name="Content Placeholder 6" descr="See page 78 in book" title="See slide title">
            <a:extLst>
              <a:ext uri="{FF2B5EF4-FFF2-40B4-BE49-F238E27FC236}">
                <a16:creationId xmlns="" xmlns:a16="http://schemas.microsoft.com/office/drawing/2014/main" id="{9B9369AD-B5D7-4092-8B75-00A9415A876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4084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B8729B-FF67-41DB-9FB9-8FEF5B4061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7BF4A8-31A7-4945-875E-B8FB31BF5A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593A3C-C93F-40C1-A1C3-9F25811046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2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BE993-8CA6-48C0-858E-4C98922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structure of an HTML5 document</a:t>
            </a:r>
            <a:endParaRPr lang="en-US" dirty="0"/>
          </a:p>
        </p:txBody>
      </p:sp>
      <p:pic>
        <p:nvPicPr>
          <p:cNvPr id="8" name="Content Placeholder 7" descr="See page 46 in book" title="See slide title">
            <a:extLst>
              <a:ext uri="{FF2B5EF4-FFF2-40B4-BE49-F238E27FC236}">
                <a16:creationId xmlns="" xmlns:a16="http://schemas.microsoft.com/office/drawing/2014/main" id="{13E51628-98B4-4BDD-81FC-A3B9CF232F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6172200" cy="3276600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AD08F6-8961-418F-9C2D-84A8440CC7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1E54AD-8D2E-4011-B9BC-91A7BC45EA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CA9D59-8A7A-4892-A23D-247C267BD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E793A-9358-4A92-9A87-9113706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HTML5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FCE31F-875F-4E94-92BC-D9D3FA860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 have some amazing speakers in store for you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this season!&lt;/p&gt;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information&lt;/a&gt;&lt;/p&gt;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4F2B1C-7189-4203-843A-B75B4B1189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00D164-F3A2-480C-967A-90FF2FB335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BFDC19-0E51-4F13-9A67-E44AC8A329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DAF2A-0240-4D12-BBE5-DED9C27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80DE1C-1040-4CFF-89B6-07E5FFE3E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elements with opening and closing tags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&lt;h1&gt;San Joaquin Valley Town Hall&lt;/h1&gt;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&lt;p&gt;Here is a list of links:&lt;/p&gt;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empty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ADEBAF-919B-481E-ABE7-BF7CFF5DB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89092B-F4D7-4F56-85DC-0A8F9799A4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DBD8B7-2D2E-4B68-BBA0-7A2C655E9B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7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C28F10-0443-4FB2-96B3-CA88A920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and incorrect nesting of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740497-4E82-4F03-9592-AE2ECD409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&gt;today!&lt;/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 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&gt;today!&lt;/p&gt;&lt;/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1956B8-0D2B-4078-BEEF-9AD73CBDCA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9AFCDE-BCA2-4326-989E-BB8FAAF5CE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5CF689-F647-4AF9-B695-BE1BCDD176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13B990-AF6E-4A0C-BB9C-082A5276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opening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FEA6C3-5F87-4388-B8CA-3E89E152D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one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three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 title="Click to Contact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Us“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63064C-571A-4BBE-A90B-71D474F5CD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1305C-AA0C-4BF2-BDDA-AD1C220120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09F778-C183-47F3-929D-4816B10DCA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6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ED8C8-1665-401E-9031-FD2C2A6E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empty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913E57-A2C7-4106-8064-8889F824D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98CC6C-7636-406E-8FF6-C1541666DF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2F04B6-C077-403B-91C5-7A935AE8F4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33B3E0-7EE5-423F-BCFF-FF305B78F5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08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49</TotalTime>
  <Words>1704</Words>
  <Application>Microsoft Office PowerPoint</Application>
  <PresentationFormat>On-screen Show (4:3)</PresentationFormat>
  <Paragraphs>294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Adobe Heiti Std R</vt:lpstr>
      <vt:lpstr>Arial</vt:lpstr>
      <vt:lpstr>Arial Narrow</vt:lpstr>
      <vt:lpstr>Courier New</vt:lpstr>
      <vt:lpstr>Symbol</vt:lpstr>
      <vt:lpstr>Times New Roman</vt:lpstr>
      <vt:lpstr>Wingdings</vt:lpstr>
      <vt:lpstr>Master slides_with_titles_logo</vt:lpstr>
      <vt:lpstr>Chapter 2</vt:lpstr>
      <vt:lpstr>Objectives</vt:lpstr>
      <vt:lpstr>Objectives (continued)</vt:lpstr>
      <vt:lpstr>The basic structure of an HTML5 document</vt:lpstr>
      <vt:lpstr>A simple HTML5 document</vt:lpstr>
      <vt:lpstr>Working with tags</vt:lpstr>
      <vt:lpstr>Correct and incorrect nesting of tags</vt:lpstr>
      <vt:lpstr>How to code an opening tag with attributes</vt:lpstr>
      <vt:lpstr>How to code an empty tag with attributes</vt:lpstr>
      <vt:lpstr>How to code a Boolean attribute</vt:lpstr>
      <vt:lpstr>Attributes for identifying HTML elements</vt:lpstr>
      <vt:lpstr>A document with comments and whitespace</vt:lpstr>
      <vt:lpstr>The parts of a CSS style rule</vt:lpstr>
      <vt:lpstr>A simple CSS document with comments</vt:lpstr>
      <vt:lpstr>Elements that can be selected by type, id, or class</vt:lpstr>
      <vt:lpstr>CSS style rules that select by type, id, and class</vt:lpstr>
      <vt:lpstr>The elements in a browser</vt:lpstr>
      <vt:lpstr>The Brackets dialog box for choosing a folder</vt:lpstr>
      <vt:lpstr>Brackets with an open file and a file displayed</vt:lpstr>
      <vt:lpstr>Brackets Extension Manager</vt:lpstr>
      <vt:lpstr>Brackets with HTML code hints</vt:lpstr>
      <vt:lpstr>Brackets with CSS code hints</vt:lpstr>
      <vt:lpstr>Common HTML and CSS errors</vt:lpstr>
      <vt:lpstr>Brackets with a vertical split screen </vt:lpstr>
      <vt:lpstr>The Live Preview icon</vt:lpstr>
      <vt:lpstr>The Chrome browser in Live Preview</vt:lpstr>
      <vt:lpstr>Three ways to run a web page that’s  on an intranet or your own computer</vt:lpstr>
      <vt:lpstr>How to rerun a web page from a browser  after you change its source code</vt:lpstr>
      <vt:lpstr>How to test and debug a web page</vt:lpstr>
      <vt:lpstr>The home page for the W3C validator</vt:lpstr>
      <vt:lpstr>The CSS Validation Service with errors displayed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Samantha Walker</dc:creator>
  <cp:lastModifiedBy>Anne Boehm</cp:lastModifiedBy>
  <cp:revision>10</cp:revision>
  <cp:lastPrinted>2016-01-14T23:03:16Z</cp:lastPrinted>
  <dcterms:created xsi:type="dcterms:W3CDTF">2018-02-26T18:51:56Z</dcterms:created>
  <dcterms:modified xsi:type="dcterms:W3CDTF">2018-03-02T17:48:30Z</dcterms:modified>
</cp:coreProperties>
</file>