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6453" autoAdjust="0"/>
  </p:normalViewPr>
  <p:slideViewPr>
    <p:cSldViewPr>
      <p:cViewPr varScale="1">
        <p:scale>
          <a:sx n="97" d="100"/>
          <a:sy n="97" d="100"/>
        </p:scale>
        <p:origin x="12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81317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15793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19095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2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4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4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7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4500" y="2286000"/>
            <a:ext cx="5715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and how to use third-party development tools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BF760-BC45-4387-AEF3-0B54B9B6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that’s compiled from the nested Sass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99CCC0-44ED-446D-B8CB-00B339A3B0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margin-left: 1.25em;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margin-bottom: 1.5em;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margin-bottom: 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border: 2px solid blue;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padding: .5em, 0 .5em, 1.5em;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text-decoration: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color: blue;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546F4F-D310-450F-B162-97FC1A2E7B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024BE4-1BE6-40CB-A6B3-7495519C1B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55FE2-4069-4420-A16C-958125E794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7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r>
              <a:rPr lang="en-US" dirty="0"/>
              <a:t>A Sass script that uses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$font: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$color-1: white;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$color-2: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$font;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$color-1;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$color-2;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that’s compiled from the Sass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2F50D-6715-4D69-8E39-0AA2D26C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Sass script that uses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2A3B2-7170-41E2-A2B9-7F552DCFC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box($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.box1 { @include box(red);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.box2 { @include box(blue);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that’s compiled from the Sass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.box1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height: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background-color: red;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.box2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height: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background-color: blue;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62B759-6BAD-4A14-9CE3-5E4B87D7E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551F5-8018-47F4-9AD4-ECDEC32F9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3DCB66-5C90-4B1E-911D-FFCACC5EE2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7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B704F-E3C0-4757-8C10-BA805B84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four main modules of Bootstrap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27AEBA-0783-4319-A5B4-3969F8FD4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Layout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Utilities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11FF7B-C0B8-4B0A-8C8B-61DB3ECE22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E015FF-DC58-4A88-812D-54724924F5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6BB492-D263-40CB-8D2D-D522CC677F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1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4C274-5143-40B4-9B47-17769E82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Bootstrap starter template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AC44D2-16BF-4613-82B8-003CFBAA3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name="viewport"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content="width=device-width,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initial-scale=1, shrink-to-fit=no"&gt;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&lt;title&gt;A basic Bootstrap starter template&lt;/title&gt;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&lt;!-- Web page content goes here --&gt;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="https://code.jquery.com/jquery-3.2.1.min.js"&gt;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/popper.min.js"&gt;&lt;/script&gt;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/bootstrap.min.js"&gt;&lt;/script&gt;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4A0A9E-76D4-4A5A-B3A9-5A39487A3E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CCDB6-517A-4EB5-B8F2-D171BA0F89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D7DBF-0F6B-4A59-96BB-39D2945109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4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434A9-2220-434A-873A-AA3074AC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fixed-width layout that uses Bootstrap grid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96675D-4180-4C91-ACA9-7C1D6ACDD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class="container"&gt;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class="col-4"&gt;Column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class="col-6"&gt;Column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class="col-2"&gt;Column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116290-5C36-4D0A-9AE7-0C245F1DBE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C76FE8-BAF3-40F2-82A0-1487CB7F63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4C140A-B8E8-4633-93AA-EBA598C6FF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5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1A952-447F-4C9D-9B57-AB236B7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fluid layout with equally-sized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5CB177-C3EE-4263-8682-3B06D6F67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class="container-fluid"&gt;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class="col-4"&gt;Column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class="col-6"&gt;Column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class="col-2"&gt;Column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BCAE7A-7994-4F2C-8F84-1479BB23BC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B5732F-7F3D-489B-B43D-F4B25B2590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7CA14A-C950-452B-8E90-D8C44ED8E5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5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2D78E-6D74-42BD-B08E-6F522DD6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responsive Bootstrap layout with different column widths at different screen sizes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1191C3-AA08-4DFB-8777-807F23F4F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5438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class="container-fluid"&gt;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class="col-md-3 col-sm-6"&gt;Column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class="col-md-3 col-sm-6"&gt;Column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class="col-md-6 col-sm-12"&gt;Column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A6EE37-5041-4AD0-A960-E7D3DCFDF1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C89E8-7C1C-4EE6-A0E7-C7EAB801B8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FB0770-A334-458B-90CC-31811313DE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1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DF899-2AA8-4748-B28B-FFAC61AF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that uses Bootstrap components</a:t>
            </a:r>
            <a:endParaRPr lang="en-US" dirty="0"/>
          </a:p>
        </p:txBody>
      </p:sp>
      <p:pic>
        <p:nvPicPr>
          <p:cNvPr id="12" name="Content Placeholder 11" descr="See page 676 in book " title="See slide title ">
            <a:extLst>
              <a:ext uri="{FF2B5EF4-FFF2-40B4-BE49-F238E27FC236}">
                <a16:creationId xmlns:a16="http://schemas.microsoft.com/office/drawing/2014/main" xmlns="" id="{AD557EE2-D693-4F63-9B85-4C0E78AC79E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01" y="1143000"/>
            <a:ext cx="669019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644DA6-57F1-46BF-B16E-C8154615CD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B0680-3582-4489-9520-C5A47D3DE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B7BD12-BDF3-4471-992B-32D6DA1928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5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AFE2E-F170-4015-AB79-95B0F641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components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A41318-0BAC-4ECF-95C8-57F852AC2A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navbar-expand-md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navbar-dark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 mb-4"&gt;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class="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navbar-brand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alt="Logo"&gt;&lt;/a&gt;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class="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navbar-toggler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type="button"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data-toggle="collapse"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data-target="#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navbarCollapse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aria-controls="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collapsibleNavbar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aria-expanded="false"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aria-label="Toggle navigation"&gt;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 class="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navbar-toggler-icon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&lt;/button&gt;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016B7-C944-4586-A166-2C1078D618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180377-2755-4716-9C2C-0CEF1E07DF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A704C4-F0AB-47ED-809C-744193658A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1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C9073-82EE-46D0-B566-FFA97E4B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348427-7D77-498A-B33A-B7CB399BD0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you’re using Brackets as your text editor and you have installed Emmet, use Emmet to enter abbreviations, expand abbreviations, and move from one item to the next.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these third-party development tools and the reasons why professional developers use them: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Emmet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Sass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Bootstrap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Node Package Manager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Gulp.js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B6B0C2-BFBB-40C9-8A01-CDF11AD639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AE5DDE-0693-4803-AF4C-31A470B20D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C3754A-9AFC-4C64-BF4F-A65D7B61E1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8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04CC15-9A2D-4618-8D24-2395D832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components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7C69EB-CE0B-4C58-BD97-A4FE41E21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class="collapse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navbar-collapse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collapsibleNavbar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-auto"&gt;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-item active"&gt;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="#"&gt;Home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&lt;span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-only"&gt;(current)&lt;/span&gt;&lt;/a&gt;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-link"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="#"&gt;About Us&lt;/a&gt;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323EB8-207C-41C1-912B-27C1852DB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0BE8F9-4907-4CDD-B7E3-5C7E6E03CC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F514F1-F20A-4DA9-8069-8E5239F9ED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3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F93B7-A996-48E1-B675-77184773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471FBE-8555-4406-B6DE-2381DCA71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 role="main" class="container"&gt;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jumbotron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class="lead"&gt;Welcome to San Joaquin Valley Town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class="lead"&gt;We have some amazing speakers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...&lt;/p&gt;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btn-lg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-block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 role="button"&gt;View Speakers 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raquo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9345AD-1C3B-49C0-BB21-58BEFA18A3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DFD321-586B-4904-BE3C-82D9FC2C2B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98706A-894C-4E9B-9591-DB2FEACEBA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9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73545-F772-46BB-97CF-C2BA03DA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components of Node.js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603CB9-BC08-4A34-A27F-79F2BDFCA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Node CLI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NPM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Node Modules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98EDBC-B234-49DB-80CF-0C37971604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8C9084-0EDA-426E-B6AC-6247E4A911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1239F8-C002-4698-959C-F36B0927F5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65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F99A5-A41D-41D0-8DFB-C72CFE06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install Gulp and add it to a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F1BB9B-F473-432E-A8D3-11833E5B3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Open a command prompt and enter: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gulp-cli -g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Verify that 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package.json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exists in your project. If not, use NPM to create it.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Switch to your project directory by entering: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install the Gulp.js module dependency and add a dependency reference to your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package.json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file, enter: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gulp --save-dev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E32F83-E64C-4EBC-AEEA-2DBE29B785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0B76C8-8A78-407C-8AD6-A37B04DA0E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AE5B4C-F040-4EBA-9949-BF7D48BE0B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4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3A297-784F-466A-91C9-EBF52269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install the Gulp plugins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compiling Sass and minifying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9C4331-34E2-4030-820B-C7E1988D02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 the command prompt for your project directory, enter these commands: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gulp-sass --save-dev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gulp-clean-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--save-dev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8AE57D-4DDF-49B5-8232-1F264B2612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269DB5-A34E-48E3-93F8-F4BC505DD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1A0CA2-B8FC-4F82-B108-7A808EA284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29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661A4-3D35-415C-80EA-733386FC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Gulp script with Sass compile and watch tasks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887CE4-47AA-4012-8DF1-9662D2C9A4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gulp = require("gulp"),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sass = require("gulp-sass"),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require("gulp-clean-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gulp.task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("sass",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gulp.src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.pipe(sass())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.pipe(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.pipe(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gulp.dest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gulp.task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("watch",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gulp.watch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["sass"]);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 at the Node.js command prompt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execute the tasks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gulp sass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gulp watch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5DC1C4-031A-4D78-921E-FF8EF6B69F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2ED5DF-FCFE-449A-914E-C3BC1BE452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166B08-DF2A-481F-AA5F-455992F052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6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B49F0-8B82-4FCF-B30C-A18715FA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70ADDC-7B41-42CE-91CB-22FE84BDF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65760" algn="l"/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Emmet for entering an abbreviation, expanding it, and moving from one item to the next.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65760" algn="l"/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Sass nesting, variables,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mixins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65760" algn="l"/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Bootstrap grid system.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65760" algn="l"/>
                <a:tab pos="2286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Bootstrap components.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90429D-CA0F-466B-8CF9-C3930F8841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62D19E-D460-42E7-B431-090BBDBBB5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2691EF-29D5-4C30-95F9-CFAD84B7F2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64DE2-7AFA-4F06-BAB3-ECFF0E4B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most useful third-party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7220FE-FF72-47B6-80CD-67BF5E5559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Emmet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Git and GitHub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Sass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Bootstrap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Node.js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Gulp.js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0C29D9-C069-4F16-96B2-A799D9BD00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9DA2E-1C62-460C-AE47-F45AA430ED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AF6CEB-BCC4-48D6-8262-1C2AA3AAF4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7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C191D-4D64-4F1A-9148-A5D91D3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reasons for using third-party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73C903-0F4E-48A2-A382-D9CC633E32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Increase the efficiency of writing HTML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style sheets that are easier to maintain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Automate repetitive and time-consuming tasks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Reduce the need for JavaScript and jQuery plugins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projects easier to manage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Simplify the management of some third-party tools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738AF4-B7B4-4418-ABFE-0025A8C02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B6F971-228B-4C63-B140-05CDC46920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0D134-201F-4F3F-90F0-9600D0E586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0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128AB-F89A-4E4F-A792-0505B206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Emmet actions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ACD3EE-4696-40BD-A867-C399144777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Expand an abbreviation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next opening tag, attribute, or attribute value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Wrap selected HTML in another element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Remove an element but not the element’s content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B668F1-A678-4F0B-B162-6ECCE6501C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497AD8-28BD-4AF1-B30D-E9AF54C892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B8F22D-CFCF-4FDB-854B-B9274442C6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8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567D0-1980-4AD3-8D92-CCD36D8E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Emmet abbreviation for a navigation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7C6401-C338-49B5-BA82-39E2ED4BB1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&gt;li*5&gt;a[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="target.html"]#item${Link Text}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generated from the Emmet abbreviation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="target.html"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id="item1"&gt;Link Text&lt;/a&gt;&lt;/li&gt;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="target.html"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id="item2"&gt;Link Text&lt;/a&gt;&lt;/li&gt;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="target.html"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id="item3"&gt;Link Text&lt;/a&gt;&lt;/li&gt;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="target.html"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id="item4"&gt;Link Text&lt;/a&gt;&lt;/li&gt;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="target.html"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id="item5"&gt;Link Text&lt;/a&gt;&lt;/li&gt;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F2C26B-6DC2-454E-BDE7-00C8936BB4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179724-3CC7-45D9-8463-56E80C6605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DADB4A-D344-4142-BBCF-7530E065D9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0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59E42-24F3-4566-81EB-D658844E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GitHub 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7FF981-DEAA-4351-8356-5C6A9F3F5A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web-based hosting service for Git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repositories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or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repos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Distributed Source Control system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0D2F41-6E95-4CDA-B282-2A7F298E81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738920-3C67-4F9E-889F-024199B5B2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872CD-5642-43EE-9B8D-8B4103547F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9B3F6-5C67-4246-8A85-A250BEEA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Sass for nesting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CDE135-A88F-450C-80CF-5D1575C4B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margin-left: 1.25em;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margin-bottom: 1.5em;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li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width: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margin-bottom: 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border: 2px solid blue;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a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padding: .5em, 0 .5em, 1/5em;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text-decoration: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color: blue;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2E2503-1168-4032-AD61-6B36DD3398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6D3721-67A0-48E1-BFF6-1F5A9C1D7B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9CED8A-8B5C-42D3-9D1C-B19EA49DE1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3162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106</TotalTime>
  <Words>1715</Words>
  <Application>Microsoft Office PowerPoint</Application>
  <PresentationFormat>On-screen Show (4:3)</PresentationFormat>
  <Paragraphs>341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20</vt:lpstr>
      <vt:lpstr>Objectives</vt:lpstr>
      <vt:lpstr>Objectives (continued)</vt:lpstr>
      <vt:lpstr>Some of the most useful third-party tools</vt:lpstr>
      <vt:lpstr>Some of the reasons for using third-party tools</vt:lpstr>
      <vt:lpstr>Common Emmet actions</vt:lpstr>
      <vt:lpstr>An Emmet abbreviation for a navigation menu</vt:lpstr>
      <vt:lpstr>What GitHub is</vt:lpstr>
      <vt:lpstr>Sass for nesting</vt:lpstr>
      <vt:lpstr>The CSS that’s compiled from the nested Sass</vt:lpstr>
      <vt:lpstr>A Sass script that uses variables</vt:lpstr>
      <vt:lpstr>A Sass script that uses a mixin</vt:lpstr>
      <vt:lpstr>The four main modules of Bootstrap</vt:lpstr>
      <vt:lpstr>A Bootstrap starter template </vt:lpstr>
      <vt:lpstr>A fixed-width layout that uses Bootstrap grid</vt:lpstr>
      <vt:lpstr>A fluid layout with equally-sized columns</vt:lpstr>
      <vt:lpstr>A responsive Bootstrap layout with different column widths at different screen sizes</vt:lpstr>
      <vt:lpstr>A page that uses Bootstrap components</vt:lpstr>
      <vt:lpstr>The HTML for the components</vt:lpstr>
      <vt:lpstr>The HTML for the components (continued)</vt:lpstr>
      <vt:lpstr>The HTML (continued)</vt:lpstr>
      <vt:lpstr>The main components of Node.js</vt:lpstr>
      <vt:lpstr>How to install Gulp and add it to a project</vt:lpstr>
      <vt:lpstr>How to install the Gulp plugins  for compiling Sass and minifying</vt:lpstr>
      <vt:lpstr>A Gulp script with Sass compile and watch tasks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15</cp:revision>
  <cp:lastPrinted>2016-01-14T23:03:16Z</cp:lastPrinted>
  <dcterms:created xsi:type="dcterms:W3CDTF">2018-02-24T00:40:22Z</dcterms:created>
  <dcterms:modified xsi:type="dcterms:W3CDTF">2018-03-02T23:15:32Z</dcterms:modified>
</cp:coreProperties>
</file>