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8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xmlns="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3" y="1295400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silver;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51);   /* Using multiples of 51 from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0 to 255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#FFFFCC; }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#FFC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#00F; }              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#0000FF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52BEC-A8B0-4289-ABAA-ED6D941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in a web browser</a:t>
            </a:r>
            <a:endParaRPr lang="en-US" dirty="0"/>
          </a:p>
        </p:txBody>
      </p:sp>
      <p:pic>
        <p:nvPicPr>
          <p:cNvPr id="7" name="Content Placeholder 6" descr="See page 130 in book" title="See slide title">
            <a:extLst>
              <a:ext uri="{FF2B5EF4-FFF2-40B4-BE49-F238E27FC236}">
                <a16:creationId xmlns:a16="http://schemas.microsoft.com/office/drawing/2014/main" xmlns="" id="{D7EE5690-0FE1-48BA-91A4-D3E1766324C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11435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05119-9360-4E48-9E72-2048FB1261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040EA-F006-40C7-AC2D-9F1C240FDE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is easier to read, and black type on a white background is easiest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code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.2)        /*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blue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25%)        /* dark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75%)         /* pastel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0.5)  /* semi-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solid blue */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xmlns="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44045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class="blue"&gt;November: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right"&gt;Copyright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2018&lt;/p&gt;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developer tools for your 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 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.blue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.right { 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xmlns="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8805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h2+p 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(a new feature of CSS3)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h2~p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selector for a class within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pseudo-classes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600" b="1" spc="-1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xmlns="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can.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id is the most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specific.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xmlns="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D38CA-0F33-4BCF-B270-09D09834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five generic font families</a:t>
            </a:r>
            <a:endParaRPr lang="en-US" dirty="0"/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xmlns="" id="{620D91B2-9E11-42A5-803D-0F4DEDCE193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7" y="1219200"/>
            <a:ext cx="638031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1F3CCA-7F39-4947-A37A-54E63A1454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F4240-468B-4D20-956C-045E075C2D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"Courier New", 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12pt;           /* 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150%;           /* as a percent of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          /* same as 150%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a descendent that 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font-family: "Times New Roman", 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normal;        /* 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bold;         /* 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normal;       /* 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lighter;      /* relative to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1.4em;        /* 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1.4;          /* 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sans-serif;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vertical-align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xmlns="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text </a:t>
            </a:r>
            <a:r>
              <a:rPr lang="en-US" dirty="0"/>
              <a:t>shadow </a:t>
            </a:r>
            <a:r>
              <a:rPr lang="en-US" dirty="0" smtClean="0"/>
              <a:t>with no blur or color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1"/>
            <a:ext cx="7391400" cy="204995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99C78-38A6-4D43-99B8-6CCF056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 with no blur or color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xmlns="" id="{9A315228-054A-4A5E-9D20-4A51A3E01D2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2954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42863-ED5A-4E7F-8107-3E9FD8900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AB11A-DCED-4366-B532-BFC4846373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34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97312-D1FA-463D-8CFE-FF63454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 with blur and a color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xmlns="" id="{3E614C84-4F91-4815-89A1-57069C9912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9469C-19E1-4962-9ACD-4BA33DDBB9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78BF0-8E75-4BAE-A404-763D89363D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0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xmlns="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9A00A-391E-4D3F-B69F-D27211D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if the image width is reduced to 40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xmlns="" id="{C3684511-52BD-45A2-97D0-342F9FFF90B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661315" cy="1066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ABE107-2426-41F2-A3D8-50CFC91799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6E27D-A9B7-4DD2-982B-5C1AD5010D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79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3B521-F845-400E-AB1B-80951C9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a subsequent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78A46E-0F3C-4D88-A90E-E768520DB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72C8C-383B-48DB-AA34-DC23942ED4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435746-B1FF-4F72-865F-A91FF522F5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3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xmlns="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the last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download and use </a:t>
            </a:r>
            <a:r>
              <a:rPr lang="en-US" dirty="0" smtClean="0"/>
              <a:t>normalize.css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page.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009128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464150"/>
            <a:ext cx="7391400" cy="2049956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way.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also sets the default font family to sans-serif.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px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241</TotalTime>
  <Words>3519</Words>
  <Application>Microsoft Office PowerPoint</Application>
  <PresentationFormat>On-screen Show (4:3)</PresentationFormat>
  <Paragraphs>713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How to download and use normalize.css</vt:lpstr>
      <vt:lpstr>Common units of measure</vt:lpstr>
      <vt:lpstr>The HTML for a web page that will have borders</vt:lpstr>
      <vt:lpstr>CSS that uses relative units of measure  with a fixed border</vt:lpstr>
      <vt:lpstr>The web page with borders in a web browser</vt:lpstr>
      <vt:lpstr>Three ways to specify colors</vt:lpstr>
      <vt:lpstr>CSS that uses hexadecimal values for colors</vt:lpstr>
      <vt:lpstr>The hex colors in a web browser</vt:lpstr>
      <vt:lpstr>Accessibility guideline for colors</vt:lpstr>
      <vt:lpstr>Three ways to code CSS3 colors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Examples of the five generic font families</vt:lpstr>
      <vt:lpstr>How to specify a font family and font size</vt:lpstr>
      <vt:lpstr>A font-family rule in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The shadow with no blur or color in a browser</vt:lpstr>
      <vt:lpstr>A text shadow with blur and color</vt:lpstr>
      <vt:lpstr>The shadow with blur and a color in a browser</vt:lpstr>
      <vt:lpstr>Accessibility guideline for shadows</vt:lpstr>
      <vt:lpstr>An image that has been floated to the left  of the headings that follow</vt:lpstr>
      <vt:lpstr>The HTML and CSS for the floated image</vt:lpstr>
      <vt:lpstr>The page if the image width is reduced to 40</vt:lpstr>
      <vt:lpstr>The property that will stop the floating  before a subsequent element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24</cp:revision>
  <cp:lastPrinted>2016-01-14T23:03:16Z</cp:lastPrinted>
  <dcterms:created xsi:type="dcterms:W3CDTF">2018-02-26T20:17:41Z</dcterms:created>
  <dcterms:modified xsi:type="dcterms:W3CDTF">2019-03-29T19:51:07Z</dcterms:modified>
</cp:coreProperties>
</file>