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10/19/2018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box model for spacing, borders, and backgrounds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82676-1EB7-4656-B1EB-1F7AA6B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a single side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0009F6-CE91-417C-A5FB-A6251066A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.5em;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1em;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padding on multiple sides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1em;           /* top and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.5em;      /* top, right and left,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 1em .5em 1em;  /* top, right, bottom, left */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07F042-3DB7-4177-BF2C-6FAE9C21A2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977567-142C-43F8-8513-DD447CB0F4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98B3E-2523-4540-BEFD-EECABB681C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6AA4C-9A1D-4B35-B6B7-0D687200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widths, margins, and padding</a:t>
            </a:r>
            <a:endParaRPr lang="en-US" dirty="0"/>
          </a:p>
        </p:txBody>
      </p:sp>
      <p:pic>
        <p:nvPicPr>
          <p:cNvPr id="7" name="Content Placeholder 6" descr="See page 178 in book" title="See slide title">
            <a:extLst>
              <a:ext uri="{FF2B5EF4-FFF2-40B4-BE49-F238E27FC236}">
                <a16:creationId xmlns="" xmlns:a16="http://schemas.microsoft.com/office/drawing/2014/main" id="{AB31D612-5D97-47B3-89AB-698FE44D54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41925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C52EF3-A168-4018-B48A-CE4F9F3399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4D958-C96F-4B4D-AB45-2905783649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758A05-0E01-4946-AC42-D43107D585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0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5A4E-A294-43AC-85B3-829FC48D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box model styles for the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56F555-1A4C-44F3-9600-7A2CBBC17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auto;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h3,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.35em;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.25em 0;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9207CE-439D-4782-9652-A2129A9FA5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3E73F6-D198-44E9-B387-7EC26867F2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FA511B-9E5E-4AC2-841A-6879C8AD28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9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CE378-5727-487B-A811-DCB84D59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box model styles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75B0CB-AD9A-4647-B982-D95AA17A0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main content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175%;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 0 .35em;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footer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9CAE02-5B74-454D-8842-DFDD689146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E3931B-8049-42A9-ABA3-37E9B0F937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112F31-62C4-480F-9931-F733445933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2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E798A7-B254-4460-9B95-7CA669A3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version of the page that uses a reset selector</a:t>
            </a:r>
            <a:endParaRPr lang="en-US" dirty="0"/>
          </a:p>
        </p:txBody>
      </p:sp>
      <p:pic>
        <p:nvPicPr>
          <p:cNvPr id="7" name="Content Placeholder 6" descr="See page 182 in book" title="See slide title">
            <a:extLst>
              <a:ext uri="{FF2B5EF4-FFF2-40B4-BE49-F238E27FC236}">
                <a16:creationId xmlns="" xmlns:a16="http://schemas.microsoft.com/office/drawing/2014/main" id="{26FF6180-586C-436A-9408-C8FBDA411F0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41925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40A3DB-FB58-409B-9745-9D85A32EF2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7838DB-E7FD-484C-BC5A-10B0C55682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CFDEBA-279E-4E6D-8B97-3EE67A311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9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9BCCB-8FDD-4C67-A07D-10BED1B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changed box model styles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1A0D07-CAE9-47F4-BF8A-4D6D6EE1A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0 1.5em 1.25em;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.35em;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padding-left: .25em;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1em;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B8596-AD54-4C34-87E5-9433F2CE43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9C124E-114C-4458-884B-87A7205165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AFFE18-FFA6-4737-8940-218BAB8CD1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6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A916F-EFB1-4DF7-B875-25871C8B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setting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2A528C-22C8-4036-92AE-7469125CD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border-width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-width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border-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side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border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border-</a:t>
            </a:r>
            <a:r>
              <a:rPr lang="en-US" sz="2400" b="1" i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[width] [style] [color]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8876D-FAB0-4DDB-804A-08DA96EEA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9C3D99-85AE-4427-9F69-12BDA5931A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000857-95F0-44DD-B48C-ED4FDD21C6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0CE2C-6086-43B1-BBAD-55C23C9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border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8A7E43-A577-404D-A1E1-661782322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thin solid green;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2px dashed #808080;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inset;           /* uses the element's color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property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side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border-top: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border-right: 4px double blue;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E25A78-53E3-4030-97FC-630C8B3095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23B5D6-FEFE-4B5A-AD7F-FA15CB7432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CF6E0C-149D-4B08-B511-8905A67302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7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2487E-F9D8-4862-A1ED-6DDA2A3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widths of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192105-D342-41D6-8CF6-50BED6208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1px;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2px;         /* top and bottom,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right and left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/* top, right and left,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border-width: 1px 2px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3px; /* top, right, bottom, left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style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dashed;     /* dashed line all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border-style: solid none; /* solid top and bottom, no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border right and left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color of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#808080;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border-color: black gray; /* black top and bottom, gray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right and left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width, style, and color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border-bottom-width: 4px;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border-right-style: dashed;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border-left-color: gray;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1AC9FF-442B-45A7-BCF2-7385E6775D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B9F82C-A8F0-4EB0-A4B6-018B81028F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771C26-BE09-4E43-9E6D-923351B88D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2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2DBC09-6694-4F12-B977-143B7F26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border-radius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box-shadow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D36E28-1352-45FC-8348-F01F57F9D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/* applies to all four corners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topRight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lowerRight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lowerLeft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spread 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BB0061-A187-4EDB-AC7D-8FA618F79B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F417C8-05AB-4F9C-85C4-414CAF7F4A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E48AEE-6B3F-4C69-8BAE-2179083BE4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95D30-CE04-4C91-904D-C04AB3C9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AD3D00-1232-4D0A-9F03-314725775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CSS style rules that use the CSS box model to apply spacing, borders, and backgrounds.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 box model.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CSS box model can be used to control the spacing between the headings and paragraphs on a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 of “collapsed margins”.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reset selector.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a block element in a box model: height, width, margin, padding, border, background color, and background image.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CSS3 features for formatting boxes: rounded corners, shadows, background gradients.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A656F6-7463-44DD-B2A5-DF05D0A5A8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7F3612-B2A1-4839-BB79-9AC0250B29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B9BB03-5E31-466D-A8C0-E3877B5CB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4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1074DB-7DB8-4A75-847D-B1A93679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C291C2-74C5-4AC4-A5B6-9661E71D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="ebooks_index.html"&gt;$10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5px double blue;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10px 20px 0 20px;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3px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C6D954-C319-44CA-8380-A08FFFF3B8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0C6C4D-30CE-4480-8F88-6B604B176F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D31987-A344-48FE-B26E-CD6EDA3D5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1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BACC0-05C6-41B0-B42E-E3E4B084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section in a browser</a:t>
            </a:r>
            <a:endParaRPr lang="en-US" dirty="0"/>
          </a:p>
        </p:txBody>
      </p:sp>
      <p:pic>
        <p:nvPicPr>
          <p:cNvPr id="7" name="Content Placeholder 6" descr="See page 186 in book" title="See slide title">
            <a:extLst>
              <a:ext uri="{FF2B5EF4-FFF2-40B4-BE49-F238E27FC236}">
                <a16:creationId xmlns="" xmlns:a16="http://schemas.microsoft.com/office/drawing/2014/main" id="{FE4D1570-C328-401A-872E-FF4E13D358C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2739991" cy="106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D10130-DE1B-48EA-B77E-93C608D8B3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504D3B-B869-4C35-AA3A-995BEAD797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A0BAE-DF09-426B-986F-379C6E2625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AB08F9-03D8-406B-8F7F-18F20D91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setting the background color and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0CCAE6-0D7E-4E51-8683-1796949A3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background-image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background-repeat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background-attachment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background-position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background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[color] [image] [repeat] [attachment]</a:t>
            </a:r>
            <a:b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[position]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8051F9-BAD1-449E-A15C-8C519E9CBE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BCD120-589C-43A0-AEDA-5EF79EC17A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64C79E-2575-434C-8D28-ABA279420D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90EF1-EE39-4FFE-85AE-F8BA9C6F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B52C28-67B1-40C8-AD22-820BE8BB8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blue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("../images/texture.gif");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background: #808080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("../images/header.jpg")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repeat-y scroll center top;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background color and image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separate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blue;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("../images/texture.gif");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23A6BB-E9A6-4450-9E41-EBEA37C2AD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1F5726-5E24-42B2-8679-5EF725E77B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B48987-74A6-4DCB-BABD-E29D60C633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8A4A3-670E-415F-BAA9-FDF54368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control image repetition, position,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scrolling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2EB2CA-3C81-4DDB-AC1E-21EDDC49D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4676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repeat;          /* repeats both directions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repeat-x;        /* repeats horizontally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repeat-y;        /* repeats vertically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background-repeat: no-repeat;       /* doesn't repeat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left top;    /* 0% from left, 0%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center top;  /* centered horizontally, 0%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background-position: 90% 90%;     /* 90% from left, 90%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top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scroll;    /* image moves as you scroll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background-attachment: fixed;     /* image does not move as you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scroll */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a background color or image that makes the text that’s over it difficult to read.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F2C9D-F17C-485B-A38A-1B9A45A3C3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99541E-2AEB-4FE4-B370-52C0F66D7D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E0FD69-C1EC-4BE9-972A-B4EF5554B9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8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68BCE-0D90-4120-8D38-10BF6DA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a linear gradient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background-image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C2A77F-6B71-493F-9EBC-F5AECB77D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linear-gradient(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%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 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9BCF1-084B-4374-87D5-B255A54988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638A2A-5EEC-41CF-926E-9DD2E1306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3E9ABA-8A8F-4292-BD58-388B797304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116A7-83F5-4058-8596-A89D986F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two divisions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327855-51EA-407B-86EE-29AA4D56E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id="eg1"&gt;&lt;/div&gt;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id="eg2"&gt;&lt;/div&gt;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two divisions using Chrome prefixes (-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right, white 0%, red 100%);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#eg2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45deg, red 0%, white 50%, blue 100%); 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6F65C4-2CF3-4761-A735-48002CBAB1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A4743D-D659-40DB-8A23-E05B5291A1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145A88-7934-48AE-A44B-4F85B70400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5E56E-C3D8-4223-A80B-28B8A279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linear gradients in a browser</a:t>
            </a:r>
            <a:endParaRPr lang="en-US" dirty="0"/>
          </a:p>
        </p:txBody>
      </p:sp>
      <p:pic>
        <p:nvPicPr>
          <p:cNvPr id="7" name="Content Placeholder 6" descr="See page 190 in book" title="See slide title">
            <a:extLst>
              <a:ext uri="{FF2B5EF4-FFF2-40B4-BE49-F238E27FC236}">
                <a16:creationId xmlns="" xmlns:a16="http://schemas.microsoft.com/office/drawing/2014/main" id="{20472C53-F571-4DE8-9A0C-FCD4AC4A86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1360"/>
            <a:ext cx="3885714" cy="240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2DED91-243A-4DAC-8982-42D77B070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F4D7AC-A919-44B2-878E-23CB01D8DA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975103-49BA-4E0E-A4E8-802C8471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55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D3ED4-DF30-4CAE-93D6-5CEE2C28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background-image property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creates red, white, and blue stripes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3A0745-3673-46AC-B651-A2F27A32A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background-image: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45deg, red 0%, red 33%, white 33%, white 66%,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blue 66%, blue 100%);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F024CE-726F-43B1-A08A-FFB15BC05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BC3BC-1E92-48C4-9004-F5BA98CBD2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DD5BA-1BDB-433C-A183-BCFC39C15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1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9F8983-3A26-422F-A58E-E6AEDEB3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borders and a gradient</a:t>
            </a:r>
            <a:endParaRPr lang="en-US" dirty="0"/>
          </a:p>
        </p:txBody>
      </p:sp>
      <p:pic>
        <p:nvPicPr>
          <p:cNvPr id="7" name="Content Placeholder 6" descr="See page 192 in book" title="See slide title">
            <a:extLst>
              <a:ext uri="{FF2B5EF4-FFF2-40B4-BE49-F238E27FC236}">
                <a16:creationId xmlns="" xmlns:a16="http://schemas.microsoft.com/office/drawing/2014/main" id="{F07E5B6C-B6B8-4C5B-ABF7-DFFAFDE10D7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87314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FE2CE6-B6A0-4EC2-A4D3-6DBB9999A7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EE5256-B97D-457A-945A-64159D987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56661B-03C7-47F9-9185-1D3F160A3E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5585F-A89E-4C7F-B67B-0A81CCD9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box model</a:t>
            </a:r>
            <a:endParaRPr lang="en-US" dirty="0"/>
          </a:p>
        </p:txBody>
      </p:sp>
      <p:pic>
        <p:nvPicPr>
          <p:cNvPr id="9" name="Content Placeholder 8" descr="See page 168 in book" title="See slide title">
            <a:extLst>
              <a:ext uri="{FF2B5EF4-FFF2-40B4-BE49-F238E27FC236}">
                <a16:creationId xmlns="" xmlns:a16="http://schemas.microsoft.com/office/drawing/2014/main" id="{08C32F52-C611-416F-A44E-25BC42B558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7238" y="1295400"/>
            <a:ext cx="7209524" cy="38857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1CB2AB-A5DB-4D7D-9507-DB87E98A3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7CD439-5DF8-4F2E-B1C4-550BE624A3D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F0ACA8-DBAA-44F4-BBB4-E0872E8EBF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8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A07FC-09A4-49D7-A82F-87924276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borders and gradient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64D6FD-6CCD-4DFE-BAFF-C01480E9E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-o-linear-gradient(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linear-gradient(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5BDF7A-F44F-4C9A-8040-DB95A58173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7B1061-837B-477F-92D7-3904667755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B8572-CCB6-478B-A8DA-F4202B07DE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7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5D592-5DCB-4E0D-A10B-411F245B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29B709-428B-46E7-B254-3CBD81D0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700px;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25px;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box-shadow: 5px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5px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0;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2px solid #f2972e;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2px 3px 0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2em;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border-top: 2px solid #f2972e;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padding-top: .7em;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6FA82D-FBC2-48B5-8817-A97DBAD31B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C9012F-6413-4B66-A2E8-1ADED1DF46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19DE93-5EBD-48A5-AB55-60DFE15F7A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62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22E25-2ACA-4840-A2E1-38CA3045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5-1	Apply CSS to an HTML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="" xmlns:a16="http://schemas.microsoft.com/office/drawing/2014/main" id="{B71E4FC6-E483-458B-8D8A-39D7EA10D4B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43175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C40A22-6CFA-45DD-980C-CB0E9C34D1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07E87A-3DA3-4B4E-B04A-A4A5301C52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5E111B-AC22-4A24-81F9-742991C346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06F84-B35E-4F35-A7C1-BB0ED61C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height of a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379C81-6349-4C55-9A17-E15E0431E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margin + top border + top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 padding + bottom border + bottom margin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formula for calculating the width of a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margin + left border + left padding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padding + right border + right margin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ED3258-2E6B-4684-85AB-E3EB5BDA08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CEEE61-FD57-4220-8DF3-BB7FBF6DBD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659E77-B233-42CF-B96D-8FF519B1E8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A381BD-AFCB-44E6-A09C-A9D5F1B8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that uses the box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AB4FF2-9861-4DDB-BE87-3E2AB7D8B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&lt;main&gt;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&lt;p&gt;Welcome to San Joaquin Valley Town Hall.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We have some fascinating speakers for you this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season!&lt;/p&gt;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&lt;/main&gt;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146109-A52A-430E-9738-D2C6F0BA2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299A9F-F01F-4E58-848C-19520EDEE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95CEFC-47EE-4E5D-B19E-29B8E5950C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6C01E-D25D-43C6-9F10-990DF9CE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page that uses the box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D7A1D8-2C67-4DD4-9266-44123A9E5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dotted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 2px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  500px;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dashed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.5em 0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padding-left: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D6D38A-1A5E-4A6A-B753-34416A38AB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457510-659C-4D90-9EC3-F05978E1DE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E9059F-CE3D-4443-9544-F98143C31F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B2984A-748C-40CE-B3FB-DDBFE9E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in a browser</a:t>
            </a:r>
            <a:endParaRPr lang="en-US" dirty="0"/>
          </a:p>
        </p:txBody>
      </p:sp>
      <p:pic>
        <p:nvPicPr>
          <p:cNvPr id="7" name="Content Placeholder 6" descr="See page 170 in book" title="See slide title">
            <a:extLst>
              <a:ext uri="{FF2B5EF4-FFF2-40B4-BE49-F238E27FC236}">
                <a16:creationId xmlns="" xmlns:a16="http://schemas.microsoft.com/office/drawing/2014/main" id="{DB6CA071-6FF6-47A7-95EF-ADFDF5B2079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247619" cy="310476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A1925-6798-4127-87D8-EA19E5CB4E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1F9F7E-04FB-4922-A119-84F55F91DF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496B0C-5E31-4CB7-B219-7FA853FF8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3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DF9713-B592-44D3-8E1C-D63E1DF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width of the content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91030B-C364-4680-815D-1E8E6F696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450px;        /* an absolute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75%;          /* a relative width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auto;         /* width based on containing  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block (the default)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height of the content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50%;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auto;    /* height based content (default) */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minimum and maximum width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min-width: 450px;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600px;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160px;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F95D25-925D-4DE1-AC18-59B3F7657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CEF423-D06B-4027-82F2-1F9071786F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BA0D0D-335A-4BDB-84CE-D6BC7AA6F1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24879-A320-4314-A8B4-FA56A253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 on a single side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75A973-BBBF-4CC9-9587-A8BD580E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2em;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1em;</a:t>
            </a:r>
            <a:endParaRPr lang="en-US" sz="16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margins on multiple sides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1em;              /* all four sides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0 1em;            /* top and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right and left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2em;     /* top, right and left,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bottom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margin: .5em 1em 2em 1em; /* top, right, bottom, left */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182D6F-8558-48D0-BE54-97D1E688A0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47C65B-04D8-418F-AFB2-9069BE99EA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9D356A-961D-4F3C-851D-038C5C54C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596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151</TotalTime>
  <Words>1840</Words>
  <Application>Microsoft Office PowerPoint</Application>
  <PresentationFormat>On-screen Show (4:3)</PresentationFormat>
  <Paragraphs>402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5</vt:lpstr>
      <vt:lpstr>Objectives</vt:lpstr>
      <vt:lpstr>The CSS box model</vt:lpstr>
      <vt:lpstr>The formula for calculating the height of a box</vt:lpstr>
      <vt:lpstr>The HTML for a page that uses the box model</vt:lpstr>
      <vt:lpstr>The CSS for the page that uses the box model</vt:lpstr>
      <vt:lpstr>The web page in a browser</vt:lpstr>
      <vt:lpstr>How to set the width of the content area</vt:lpstr>
      <vt:lpstr>How to set the margin on a single side </vt:lpstr>
      <vt:lpstr>How to set the padding on a single side  of an element</vt:lpstr>
      <vt:lpstr>A web page with widths, margins, and padding</vt:lpstr>
      <vt:lpstr>The box model styles for the web page</vt:lpstr>
      <vt:lpstr>The box model styles (continued)</vt:lpstr>
      <vt:lpstr>A version of the page that uses a reset selector</vt:lpstr>
      <vt:lpstr>The changed box model styles for the page</vt:lpstr>
      <vt:lpstr>Properties for setting borders</vt:lpstr>
      <vt:lpstr>How to set border properties</vt:lpstr>
      <vt:lpstr>How to set the widths of borders</vt:lpstr>
      <vt:lpstr>The syntax for the border-radius  and box-shadow properties</vt:lpstr>
      <vt:lpstr>The HTML for a section</vt:lpstr>
      <vt:lpstr>The section in a browser</vt:lpstr>
      <vt:lpstr>The properties for setting the background color and image</vt:lpstr>
      <vt:lpstr>How to use the shorthand property</vt:lpstr>
      <vt:lpstr>How to control image repetition, position,  and scrolling</vt:lpstr>
      <vt:lpstr>The syntax for using a linear gradient  in the background-image property</vt:lpstr>
      <vt:lpstr>The HTML for two divisions</vt:lpstr>
      <vt:lpstr>The linear gradients in a browser</vt:lpstr>
      <vt:lpstr>A background-image property  that creates red, white, and blue stripes</vt:lpstr>
      <vt:lpstr>A web page with borders and a gradient</vt:lpstr>
      <vt:lpstr>The CSS for the borders and gradient</vt:lpstr>
      <vt:lpstr>The CSS (continued)</vt:lpstr>
      <vt:lpstr>Short 5-1 Apply CSS to an HTML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Samantha Walker</dc:creator>
  <cp:lastModifiedBy>Anne Boehm</cp:lastModifiedBy>
  <cp:revision>12</cp:revision>
  <cp:lastPrinted>2016-01-14T23:03:16Z</cp:lastPrinted>
  <dcterms:created xsi:type="dcterms:W3CDTF">2018-02-26T22:59:24Z</dcterms:created>
  <dcterms:modified xsi:type="dcterms:W3CDTF">2018-10-20T00:07:32Z</dcterms:modified>
</cp:coreProperties>
</file>