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5" y="63212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6248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743200" y="6248400"/>
            <a:ext cx="36576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9F5ED-84AE-4E44-A82D-3B6B775D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fluid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E77D7E-85E0-4A4D-A316-8A8CAB3B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66%;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to give the main content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33%;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61CA3D-10A6-4F98-899E-6F8F63A5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E670B-559D-44A2-9E64-AA9605D659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DA8C32-7301-4260-978F-40FB5F4C55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9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8DF9C-AA74-4E56-AAC2-8EA25151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when the aside is fixed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section is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D06CB0-D988-472A-A251-B1A47E661C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6200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to give the aside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border-left: 2px solid #ef9c00;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256A45-184E-41AD-9C9D-106936702D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E2642C-2B0F-4589-83FB-778DE1A42FC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2913D1-5E38-4077-9F44-36061E3FA5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0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7F477-AC40-4FD6-9E82-09809A63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page with fixed-width columns</a:t>
            </a:r>
            <a:endParaRPr lang="en-US" dirty="0"/>
          </a:p>
        </p:txBody>
      </p:sp>
      <p:pic>
        <p:nvPicPr>
          <p:cNvPr id="7" name="Content Placeholder 6" descr="See page 208 in book" title="See slide title">
            <a:extLst>
              <a:ext uri="{FF2B5EF4-FFF2-40B4-BE49-F238E27FC236}">
                <a16:creationId xmlns:a16="http://schemas.microsoft.com/office/drawing/2014/main" xmlns="" id="{3E0A3E28-5E7C-477D-86DB-687C138ACF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754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1B15A8-C32F-4D1A-8E66-709C7BABE7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45429C-1AF7-4CEA-A231-5AF38C95DA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D60AFD-1CA8-40C2-8627-0F9FC77D3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7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E0401-9845-4DA5-8CFD-4F6A318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5AAE70-35D3-4ADC-B886-84BAFB72B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CDC790-7516-453A-B80B-79249CB73F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3C1EE9-9E13-49A9-8572-B80BBDAF2C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FCA50D-03B1-4166-BAE7-A57E7D412D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9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68C90-4F02-4A22-85A1-F1DB3FBC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3-column,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7EA839-28C0-4438-B81C-91ECE5181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964px;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border-left: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9EE3FC-5450-47A2-91C4-004EB0755D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2CC552-D858-471D-A129-9A74E601F2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4DF649-B8FB-449B-8E2C-994689B027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5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BBD5E-F63B-440F-8758-83D80DB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home page with a sidebar floated to the right </a:t>
            </a:r>
          </a:p>
        </p:txBody>
      </p:sp>
      <p:pic>
        <p:nvPicPr>
          <p:cNvPr id="7" name="Content Placeholder 6" descr="See page 210 in book" title="See slide title">
            <a:extLst>
              <a:ext uri="{FF2B5EF4-FFF2-40B4-BE49-F238E27FC236}">
                <a16:creationId xmlns:a16="http://schemas.microsoft.com/office/drawing/2014/main" xmlns="" id="{B1AACF38-8F10-463E-9DDD-751B86079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8238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BC0F2C-6FCF-4C58-91AF-D33942A343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B0AFB-8AFC-440E-BBB9-DECB70AA0E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9BEFB1-BFDA-4075-BFCB-563C4AE372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8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56A08-1B0D-4D27-81CD-2982C0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B0790B-CA44-41E0-935A-5094370F5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="styles/normalize.css"&gt;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&lt;h2&gt;Lecture notes&lt;/h2&gt;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&lt;h3&gt;Event change for November&lt;/h3&gt;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5F9ED5-1363-465C-83C0-5F046CD77C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6023F2-E4FE-4B5B-958D-F4E0715674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0500A-2AB9-4FEA-AAB1-E57066F3DE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6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1AD26-36C9-431C-8EE6-11BA8580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76DC1E-0908-4BE4-85A7-883CC3B4A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&lt;p&gt;SJV Town Hall is pleased to announce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addition of award-winning author Andrew Ross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Sorkin. The appearance of previously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scheduled speaker, Greg Mortenson, has been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postponed.&lt;/p&gt;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&lt;h3&gt;Lecture day, time, and location&lt;/h3&gt;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 class="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news_item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"&gt;All one-hour lectures are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on the second Wednesday of the month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beginning at 10:30 a.m. at William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Saroyan Theatre, 700 M Street, Fresno,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CA.&lt;/p&gt;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4EF554-46AF-4F06-AB2B-B7F89CB649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B17A1C-6C14-4462-8128-7D69B832C7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15B5D-B1F4-49A2-936F-4E3A722B72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2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E81E4-8AAD-493D-8028-4E0133CD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ECC0C4-2875-4688-A626-B0AC22710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&lt;section&gt;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&lt;a class="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="speakers/toobin.html"&gt;Jeffrey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&lt;li&gt;March: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Carlos Eire&lt;/a&gt;&lt;/li&gt;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&lt;li&gt;April: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Ronan Tynan&lt;/a&gt;&lt;/li&gt;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&lt;h2&gt;Looking for a unique gift?&lt;/h2&gt;</a:t>
            </a: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881DDE-14BB-4A0E-BB86-E8DB27EEDB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DFA742-4BAB-4B72-A94C-D87DFD0E42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42A660-92A1-45F9-9C52-4BEE4050E3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28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C7295-EE27-41CA-B563-6B22C75B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E90394-5E1B-47B5-B687-8AF25DCAC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p&gt;Town Hall has the answer. For only $100,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you can get a book of tickets for all of the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remaining speakers. And the bargain includes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 second book of tickets for 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companion.&lt;/p&gt;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&lt;p&gt;Or, for $50, you can give yourself the gift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of our speakers, and still get an extra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ticket for a companion, but for just one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of the events.&lt;/p&gt;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&lt;p&gt;See you at the next show?&lt;/p&gt;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at (559) 555-1212 for ticket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information.&lt;/p&gt;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&lt;/section&gt;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06826-84B4-44D1-BA52-AB33803E8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9E3D77-354E-46D8-BE27-D997352EC91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156F3-8D84-47B9-81A7-9B539C47F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7D73B-AC66-4EA7-8BE7-C09D2652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7570ED-6E23-4385-9EB3-57C5C6271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three-column format with both header and footer.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rule set.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CSS3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BD3BDA-0B1D-46E4-AD66-B4A8CD0EE3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531FE5-EF3F-415E-8993-E5D0475C921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2F8769-1A39-486A-9EBA-E5E26E0CFD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91422-2463-4882-AB82-C081A47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BC6BED-4E9B-479B-9CE2-5FD412C81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type selectors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-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-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-linear-gradient(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-o-linear-gradient(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linear-gradient(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	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/* no border radius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or box shadow */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EB8763-B889-4693-A55E-FF80C75FDD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7F871-73C0-41FF-A206-C3DCDF63A3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165431-AEA7-4C05-A4DF-1FF6F7C556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2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5C5A-F506-4794-ADA3-E82E8F9F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CF4FAC-EAFB-4A9A-9F93-F29DDED7D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724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aside,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h1, h2, h3, p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1.5em;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margin-bottom: 1.5em;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.35em;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.5em;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4BFFAA-B89D-45DF-98BA-2BB409C0B5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E82D85-A096-444E-B32D-6BDAE0DC12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944BFB-9C5C-42F2-AB21-9681720D39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3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6126D-A22A-4079-8C8D-2E41C9C9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94D190-1C19-49D5-A660-A6D45A091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header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2em;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#f2972e;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3px 0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120px;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margin-bottom:.25em;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120px;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7529F-0A2F-4F34-A390-9F86D354D3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249C2-94E0-4581-A746-58977C04FC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C254A5-054E-45C9-9603-9CFA354271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1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6BF1E-E180-4E4C-B828-0C827982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2918D1-5100-4CDA-B63C-24B278B93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section */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20px;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padding-right: 25px;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h1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170%;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.35em; 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h2 {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.35em;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margin-top: 1em; 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color: gray; }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sidebar */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1810E-F360-4C8A-9F15-812B498324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242A9-D4D8-458C-AA1A-22B6AB85B4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175843-59A9-49DB-8D09-10B89BB75F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39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EDFB2-2130-4B76-87ED-3487DF42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BB0DA5-9191-4736-9151-19A98E68E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20px;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#ffebc6;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margin-right: 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h3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#931420;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p { margin-bottom: 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footer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#f2972e;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.7em;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A9144-493A-412A-98D5-35BB9886FF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DC96E8-F941-4BF3-BADA-B70BB4C694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465B78-4633-4B8B-BA08-65CA8CC7BA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5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E1553-8B6F-4C71-B1A6-36081462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62F30D-8411-452B-954A-07A8CD4627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margin-right: 20px;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ABB5ED-2DEC-4851-B2F9-6541DF58D1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147566-AA0D-4116-9C89-3AB0EF696F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141BA2-8C95-44A8-AF2E-48D5A8F1B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8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98C4F-8BDC-4155-B431-25ED50D4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</a:t>
            </a:r>
            <a:endParaRPr lang="en-US" dirty="0"/>
          </a:p>
        </p:txBody>
      </p:sp>
      <p:pic>
        <p:nvPicPr>
          <p:cNvPr id="7" name="Content Placeholder 6" descr="See page 218 in book" title="See slide title">
            <a:extLst>
              <a:ext uri="{FF2B5EF4-FFF2-40B4-BE49-F238E27FC236}">
                <a16:creationId xmlns:a16="http://schemas.microsoft.com/office/drawing/2014/main" xmlns="" id="{178180B0-797C-479D-AB81-35B6C24BCB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731823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B71B48-8627-48AD-A515-8DF4E75EFD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E26A97-CFC3-4786-BE46-820CD7D00A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108955-359D-45A7-A2FD-AF797A451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4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E69FE-3933-40F8-A245-BDE77AA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C8FB51-7D43-4471-8359-C9E9A7CA4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&lt;h2&gt;This season's guest speakers&lt;/h2&gt;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class="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="speakers/toobin.html"&gt;Jeffrey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&lt;li&gt;April: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="speakers/tynan.html"&gt;Ronan   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Tynan&lt;/a&gt;&lt;/li&gt;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="index.html"&gt;Return to Home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page&lt;/a&gt;&lt;/p&gt;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&lt;/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aside&gt;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855123-185C-4E93-B5B9-3CE9710901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F3DA7C-4447-473A-8672-03C91E5644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83ED48-C4F6-4301-BBC7-B8EED545F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4C060-C825-42B2-8849-3B040314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speaker page (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AE9A0C-3647-4D4D-B934-70F0997F6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&lt;h1&gt;Fossil Threads in the Web of Life&lt;/h1&gt;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="images/sampson_dinosaur.jpg"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alt="Scott Sampson" width="260"&gt;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&lt;p&gt;What's 75 million years old and brand spanking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new? A teenage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&lt;p&gt;Scott Sampson is a Canadian-born paleontologist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who received his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&lt;p&gt;Following graduation in 1993, Sampson spent a year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working at the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&lt;p&gt;In addition to his museum and laboratory-based </a:t>
            </a:r>
            <a:b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studies, Sampson has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251759-16D6-4477-A7BB-4626A7098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2C0B24-E329-4163-96B3-41E0B00F075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580DBF-16D9-4016-A4BA-20E8787A48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8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90CC0-59CB-4950-8A1D-2886CA9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speaker page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DE07E3-B9FA-42CB-B059-A5B431368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aside, h1, h2, p,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article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535px;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padding-right: 25px;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170%;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.35em;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1.5em 1em 0;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52D4C5-DD7F-44F4-BFEA-4205A967B4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D55128-B7A1-43F6-A9D5-071958EDF4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0FDBE9-4F06-443A-98B1-076ABE46D2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80ABE5-1EE6-4AF1-AFFF-806FA743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EFAB0E-5546-4E4C-98FC-D21C14D33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12BECB-DEA0-4665-AE52-2F2467A028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7B152D-56BB-4A8C-84BF-B8274978E0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F7645B-81EF-4861-955D-5CD050117E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26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727F0-CBFE-4C03-954C-AF504866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CSS3 properties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EF4864B-A90F-47C6-88EA-947FAA938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column-span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default-sized gaps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the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column-rule: 2px solid black;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D7CED-9868-42F2-A4A8-69EB8BB14D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DA04A4-6F0E-4643-A9D9-312DF82B30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68B142-2450-40E0-AD1A-14023C17A3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8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BFCE8-6C16-4A6B-ADF3-9BAC5EA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columns with 35px gaps and 2px rules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window</a:t>
            </a:r>
            <a:endParaRPr lang="en-US" dirty="0"/>
          </a:p>
        </p:txBody>
      </p:sp>
      <p:pic>
        <p:nvPicPr>
          <p:cNvPr id="7" name="Content Placeholder 6" descr="See page 222 in book" title="See slide title">
            <a:extLst>
              <a:ext uri="{FF2B5EF4-FFF2-40B4-BE49-F238E27FC236}">
                <a16:creationId xmlns:a16="http://schemas.microsoft.com/office/drawing/2014/main" xmlns="" id="{B06D718C-A40D-4638-9AE6-EAE93B916B1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5" y="1447800"/>
            <a:ext cx="7315200" cy="21725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7334F6-E329-4F00-A59D-15C4EF99B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E3F16-F852-4C60-A353-7E66591CFE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70B685-13F5-42B0-9959-C4F6053C75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3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40383-715F-4D28-A98F-3700704D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7" name="Content Placeholder 6" descr="See page 224 in book" title="See slide title">
            <a:extLst>
              <a:ext uri="{FF2B5EF4-FFF2-40B4-BE49-F238E27FC236}">
                <a16:creationId xmlns:a16="http://schemas.microsoft.com/office/drawing/2014/main" xmlns="" id="{1DD2AEC3-4429-49DC-A3D6-387DFC9D59D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0" y="1143000"/>
            <a:ext cx="6251662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248CA6-F390-4E84-95C4-2FD63E745F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77B00B-E4DE-4BCF-946A-7F7D5B5E91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D71075-C9E5-448A-9D57-FBFA26BCD9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23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EE5BF-68CE-4A12-9C16-193397BB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creating the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0044BC-6C2B-44AB-BE08-1B0FA8CFB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EB4A9C-B7C0-43E5-866C-A663580F4C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ABC2D-B2B1-40E4-AC27-89F7E3E19F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CAC102-4DB8-46A9-9593-B1B6917F40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15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5CB05-7A2A-4C54-A7E7-57E81D73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5AAB49-CB20-4015-A441-51F341540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663"/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B0312B-DC7E-43AC-9385-BD8D8271B8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391E48-9360-461C-BFBF-DFCD17C87B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F584CC-4BC5-4FA4-9156-1755BBF81F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77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D1082-8FBC-440A-AC97-A86F533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41B4E2-A588-42A6-B5C4-0547E647D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="speakers/toobin.html"&gt;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Jeffrey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Toobin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308E09-BF6F-4CC6-AB40-8E839F13C2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01840A-A257-46ED-9449-A85EA36603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D15A5D-D044-454F-BF1E-E677F7B7F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42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BE4B2-8908-4709-8E1A-B573ED1C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BC9FCD-7C40-4DFF-963A-C0284AC5F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margin: 0;}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25px 20px;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relative;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change to fixed for fixed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30px;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50px;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A396AC-C852-4894-ADE7-14553D8CFE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20D38-0340-4F66-A878-F7A16806EB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93AD7-B0CF-4FE0-8E6E-64C1FE0149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26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26868-670D-42F9-A4F0-CE98EB9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absolute positioning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</a:t>
            </a:r>
            <a:endParaRPr lang="en-US" dirty="0"/>
          </a:p>
        </p:txBody>
      </p:sp>
      <p:pic>
        <p:nvPicPr>
          <p:cNvPr id="7" name="Content Placeholder 6" descr="See page 228 in book" title="See slide title">
            <a:extLst>
              <a:ext uri="{FF2B5EF4-FFF2-40B4-BE49-F238E27FC236}">
                <a16:creationId xmlns:a16="http://schemas.microsoft.com/office/drawing/2014/main" xmlns="" id="{2602DB4C-A637-4C3D-9D43-9C95567EEE6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67" y="1447800"/>
            <a:ext cx="5733333" cy="18095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750A2-D9A0-4556-8FB9-1AD5F02469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3C4BCB-9364-42BB-A491-B18690E1C3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4A9C1-938A-421E-8EBA-72544CA5F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478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133FA5-89AA-4C3C-96CA-D8DE1FA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sidebar that uses fixed positioning</a:t>
            </a:r>
            <a:endParaRPr lang="en-US" dirty="0"/>
          </a:p>
        </p:txBody>
      </p:sp>
      <p:pic>
        <p:nvPicPr>
          <p:cNvPr id="7" name="Content Placeholder 6" descr="See page 230 in book" title="See slide title">
            <a:extLst>
              <a:ext uri="{FF2B5EF4-FFF2-40B4-BE49-F238E27FC236}">
                <a16:creationId xmlns:a16="http://schemas.microsoft.com/office/drawing/2014/main" xmlns="" id="{FEE9C7FE-FD3F-45A2-B20D-C8A11E8B2F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34200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ECB29E-CC88-40A2-BF12-DF276B6CBD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D830D-595C-47D5-B14F-D5687BE31DC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92A11F-017F-4E60-9D82-041896712F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13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60E12-98BB-446B-8555-CC8037A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positioned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A7FD55-1B2A-4DD7-AF2A-9E0112795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fixed;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170px;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B25062-300D-4F7F-A907-875A064B6C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1B1822-F65F-4B74-8E64-53B8F391D0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59FA60-5AA0-4496-866F-83BA897747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544C1-BE91-4A92-9728-5BDAFAC3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sidebar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85ECC2-645E-4BD3-B7CB-0D821687D0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width: 500px; }	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0px 20px;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20px 10px;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clear: both;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59B1CC-0325-41A7-8076-44ECA26338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97B379-F041-4DAA-BEE1-51729D175E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180DA1-C58B-4109-B256-EFC9A4383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30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0B968-1552-494C-B96A-14CD7F6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6-1	Use the CSS3 columns feature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A3BE0E45-05D7-40E7-8D10-B117B9C21BA9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143000"/>
            <a:ext cx="7200899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65DAA3-9B9E-411E-862C-ED6A05634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B209C1-CB80-4F87-A782-7DD07192A1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74AE24-F93A-49BE-9929-A1BDCBE4E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26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72DEA-F282-46A8-85B7-9B7B9484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6-2	Switch the columns of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1450AA9A-3E97-4A76-B163-FB16B4A15D2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" y="1143000"/>
            <a:ext cx="7226166" cy="4800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29DBCA-7C26-46BE-ABD5-3659251BD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14CCF-F24B-4C09-BF67-0CC63B261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BCACE8-B3F8-4F06-A09B-54C670883E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79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CA278-0BBF-4471-9A25-21CA69F2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6-3	Add a third column to a page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:a16="http://schemas.microsoft.com/office/drawing/2014/main" xmlns="" id="{FE8621C6-AFBE-40C7-BCC6-F0F01C1BF24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3" y="1143000"/>
            <a:ext cx="563854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7026A4-CC75-4A29-A2B3-4C9E943F8A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43ECCD-D5D6-4A44-9EBF-03A0F7866F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B72D53-1272-446C-9ABB-E112CF3093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8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BE197-99AE-43CA-90ED-720967DD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the side bar in a browser</a:t>
            </a:r>
            <a:endParaRPr lang="en-US" dirty="0"/>
          </a:p>
        </p:txBody>
      </p:sp>
      <p:pic>
        <p:nvPicPr>
          <p:cNvPr id="7" name="Content Placeholder 6" descr="See page 202 in book" title="See slide title">
            <a:extLst>
              <a:ext uri="{FF2B5EF4-FFF2-40B4-BE49-F238E27FC236}">
                <a16:creationId xmlns:a16="http://schemas.microsoft.com/office/drawing/2014/main" xmlns="" id="{C0563BC2-78EE-49D2-BA07-DB243D2677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5447619" cy="13619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769AEB-6A34-4B85-ABBC-C615DC9234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725E13-077A-40B0-A17D-0F89882F2C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440F0-6E60-47A3-A046-A3877FC8F6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8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0C1CB-7028-4C0B-B452-F10F6FC9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7" name="Content Placeholder 6" descr="See page 204 in book" title="See slide title">
            <a:extLst>
              <a:ext uri="{FF2B5EF4-FFF2-40B4-BE49-F238E27FC236}">
                <a16:creationId xmlns:a16="http://schemas.microsoft.com/office/drawing/2014/main" xmlns="" id="{D33C0963-384C-4FD3-AF4F-7C23693D9D4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714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B45419-FD5D-4029-816C-522A7DB5A2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6B98B8-FC35-430E-9759-0083CB43A1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F70B0F-4003-41B7-9100-4BE8A14DF4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5128A-0ECE-4DC8-B2A1-5B84AE0B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2-column,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6965C1-89E5-4BD8-B50F-171200268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296EE1-D6CD-42E1-8C1A-AB9AF2AC13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DC584D-76F5-410B-909B-BFC2400DF5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D4110A-1E23-4FBC-A1E8-04D14AF0A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51363-A265-4859-99A8-F0359E09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34"/>
            <a:ext cx="7315200" cy="369332"/>
          </a:xfrm>
        </p:spPr>
        <p:txBody>
          <a:bodyPr/>
          <a:lstStyle/>
          <a:p>
            <a:r>
              <a:rPr lang="en-US" dirty="0"/>
              <a:t>The CSS for the 2-column, fixed-width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08CCF2-89B6-41CC-B461-C911D76F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962px;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border-bottom: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#ef9c00;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54D8C4-FA29-4553-97EE-CF84F4288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301154-C35D-4AA5-A273-5CD41625F9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07048F-A589-4405-B998-B78E8B665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010520-B265-4A97-A733-3FAC10A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page with fluid column widths</a:t>
            </a:r>
            <a:endParaRPr lang="en-US" dirty="0"/>
          </a:p>
        </p:txBody>
      </p:sp>
      <p:pic>
        <p:nvPicPr>
          <p:cNvPr id="7" name="Content Placeholder 6" descr="See page 206 in book" title="See slide title">
            <a:extLst>
              <a:ext uri="{FF2B5EF4-FFF2-40B4-BE49-F238E27FC236}">
                <a16:creationId xmlns:a16="http://schemas.microsoft.com/office/drawing/2014/main" xmlns="" id="{3C4E4D83-9B57-4907-B50F-D65D9D418AE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32897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3968A3-C9DC-40BA-A357-081BD04E20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647A91-61B8-4537-94DF-234052A745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94455-48FB-4386-AF4C-0FCDB7B2B8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60322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slide template.potx" id="{4A2ABCEF-BE8E-4B25-BD44-EE3A87320AFC}" vid="{C051B12D-284B-4F9D-A3F7-0FFBB2E14AA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</Template>
  <TotalTime>67</TotalTime>
  <Words>2250</Words>
  <Application>Microsoft Office PowerPoint</Application>
  <PresentationFormat>On-screen Show (4:3)</PresentationFormat>
  <Paragraphs>591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</vt:lpstr>
      <vt:lpstr>The HTML for a web page with a sidebar</vt:lpstr>
      <vt:lpstr>The CSS for floating the sidebar</vt:lpstr>
      <vt:lpstr>The web page with the side bar in a browser</vt:lpstr>
      <vt:lpstr>A 2-column web page with fixed-width columns</vt:lpstr>
      <vt:lpstr>The HTML for the 2-column, fixed-width page</vt:lpstr>
      <vt:lpstr>The CSS for the 2-column, fixed-width page</vt:lpstr>
      <vt:lpstr>A 2-column page with fluid column widths</vt:lpstr>
      <vt:lpstr>The CSS for the 2-column, fluid page</vt:lpstr>
      <vt:lpstr>The CSS when the aside is fixed  and the section is fluid</vt:lpstr>
      <vt:lpstr>A 3-column page with fixed-width columns</vt:lpstr>
      <vt:lpstr>The HTML for the 3-column page</vt:lpstr>
      <vt:lpstr>The CSS for the 3-column, fixed-width page</vt:lpstr>
      <vt:lpstr>A home page with a sidebar floated to the right </vt:lpstr>
      <vt:lpstr>The HTML for the home page (part 1) </vt:lpstr>
      <vt:lpstr>The HTML for the home page (part 2)</vt:lpstr>
      <vt:lpstr>The HTML for the home page (part 3)</vt:lpstr>
      <vt:lpstr>The HTML for the home page (part 4)</vt:lpstr>
      <vt:lpstr>The CSS for the home page (part 1)</vt:lpstr>
      <vt:lpstr>The CSS for the home page (part 2)</vt:lpstr>
      <vt:lpstr>The CSS for the home page (part 3)</vt:lpstr>
      <vt:lpstr>The CSS for the home page (part 4)</vt:lpstr>
      <vt:lpstr>The CSS for the home page (part 5)</vt:lpstr>
      <vt:lpstr>The CSS for the home page (part 6)</vt:lpstr>
      <vt:lpstr>A speaker page with a sidebar on the right</vt:lpstr>
      <vt:lpstr>The HTML for the speaker page (part 1)</vt:lpstr>
      <vt:lpstr>The HTML for the speaker page (part 2)</vt:lpstr>
      <vt:lpstr>The CSS for the speaker page </vt:lpstr>
      <vt:lpstr>The primary CSS3 properties  for creating text columns</vt:lpstr>
      <vt:lpstr>3 columns with 35px gaps and 2px rules  in a browser window</vt:lpstr>
      <vt:lpstr>A web page with a two-column article</vt:lpstr>
      <vt:lpstr>The CSS for creating the columns</vt:lpstr>
      <vt:lpstr>Properties for positioning elements</vt:lpstr>
      <vt:lpstr>The HTML for a web page that will use positioning</vt:lpstr>
      <vt:lpstr>The CSS for the web page  with absolute positioning</vt:lpstr>
      <vt:lpstr>The web page with absolute positioning  in a browser </vt:lpstr>
      <vt:lpstr>A sidebar that uses fixed positioning</vt:lpstr>
      <vt:lpstr>The CSS for the positioned element</vt:lpstr>
      <vt:lpstr>Short 6-1 Use the CSS3 columns feature</vt:lpstr>
      <vt:lpstr>Short 6-2 Switch the columns of a page</vt:lpstr>
      <vt:lpstr>Short 6-3 Add a third column to a page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Samantha Walker</dc:creator>
  <cp:lastModifiedBy>Anne Boehm</cp:lastModifiedBy>
  <cp:revision>14</cp:revision>
  <cp:lastPrinted>2016-01-14T23:03:16Z</cp:lastPrinted>
  <dcterms:created xsi:type="dcterms:W3CDTF">2018-02-26T23:54:32Z</dcterms:created>
  <dcterms:modified xsi:type="dcterms:W3CDTF">2018-03-02T19:40:53Z</dcterms:modified>
</cp:coreProperties>
</file>