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7" r:id="rId16"/>
    <p:sldId id="29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3/29/2019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2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55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edit </a:t>
            </a:r>
            <a:r>
              <a:rPr lang="en-US" smtClean="0"/>
              <a:t>Master heading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27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66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8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5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3390900"/>
            <a:ext cx="73152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header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914400" y="38862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9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5000" y="2209800"/>
            <a:ext cx="5257800" cy="2971800"/>
          </a:xfrm>
        </p:spPr>
        <p:txBody>
          <a:bodyPr/>
          <a:lstStyle/>
          <a:p>
            <a:r>
              <a:rPr lang="en-US" dirty="0"/>
              <a:t>How to use</a:t>
            </a:r>
          </a:p>
          <a:p>
            <a:r>
              <a:rPr lang="en-US" dirty="0"/>
              <a:t>Responsive Web Design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8DBE3C-7F99-4114-B2D4-34448D17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benefits of fluid layouts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E411DB-ADDE-453D-AC60-24F1EE53F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Page layouts are proportional to the size of the screen, so they will fill the screen equally at all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are scalable, so when new screen sizes become available in the future, they will automatically adapt to those new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can be used without media queries in some cases, although that’s not common.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D435D6-03CA-4D5F-88FD-5AF5CC12AB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31F48F-FD10-4A0B-BCCD-106F28DA25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7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C58E23-92C1-41F2-A92E-5DB683F1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formula for converting pixels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DE1F14-B810-439D-B988-F489EB25D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x 100 = result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padding and borders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&lt;header&gt;&lt;p&gt;This is the text for the header.&lt;/p&gt;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&lt;main&gt;&lt;p&gt;This is the text for the main element.&lt;/p&gt;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&lt;aside&gt;&lt;p&gt;This is the text for the aside.&lt;/p&gt;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&lt;footer&gt;&lt;p&gt;This is the text for the footer.&lt;/p&gt;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2CE007-5C37-49F7-A169-726B2CF80D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A76F71-64E6-4F1C-8B1B-375685F097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7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115FF-DFB1-4EA9-B698-92902F06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fluid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518B13-857F-4925-ABC7-F0AE9148A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/* changed from 960px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1024px;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/* maximum width of page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black;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59.375%;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570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          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34.375%;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330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clear: both;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96.875%;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930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1.5625%;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/* 15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960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black;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41A99E-3F0D-4E97-8EFE-5D550EE3CF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23985C-3E8A-4D0F-BBEC-B3013E92E2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8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6E841A-FF74-42EB-9608-EB57D54D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units of measure for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4C0DD1-0F2B-4D31-B85A-7B2C50059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wmax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3FE897-A6D8-4CCB-B19E-023AE08642B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FE7D7D-CB3C-43AE-B280-A12BEFF9DE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33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E645A1-4EA4-4BE2-85EE-41718DE9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22FBE5-61D5-44FE-93B6-8EA0309B8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&lt;h1&gt;San Joaquin Valley Town Hall&lt;/h1&gt;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some fascinating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speakers for you this season!&lt;/p&gt;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sets the width of the body based on the width of the viewport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95vw;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 auto;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D860DF-F7FA-4D4B-9ED2-033FC468EA5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276E2-A32C-4B68-A5FF-7684BBA54C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2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page when the viewport is 580 pixels </a:t>
            </a:r>
            <a:r>
              <a:rPr lang="en-US" dirty="0" smtClean="0"/>
              <a:t>wide</a:t>
            </a:r>
            <a:endParaRPr lang="en-US" dirty="0"/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1134020"/>
            <a:ext cx="5920040" cy="10757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2805103"/>
            <a:ext cx="7315200" cy="381000"/>
          </a:xfrm>
        </p:spPr>
        <p:txBody>
          <a:bodyPr/>
          <a:lstStyle/>
          <a:p>
            <a:r>
              <a:rPr lang="en-US" dirty="0"/>
              <a:t>The page when the viewport is 412 pixels wide</a:t>
            </a:r>
          </a:p>
          <a:p>
            <a:endParaRPr lang="en-US" dirty="0"/>
          </a:p>
        </p:txBody>
      </p:sp>
      <p:pic>
        <p:nvPicPr>
          <p:cNvPr id="10" name="Content Placeholder 9" descr="See page 291 in book" title="See slide "/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1143000" y="3361276"/>
            <a:ext cx="4194473" cy="107634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55657"/>
            <a:ext cx="7315200" cy="1107996"/>
          </a:xfrm>
        </p:spPr>
        <p:txBody>
          <a:bodyPr/>
          <a:lstStyle/>
          <a:p>
            <a:r>
              <a:rPr lang="en-US" dirty="0"/>
              <a:t>CSS that sets the width based on the minimum dimension of the viewport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 descr="See page 291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7642" y="3022560"/>
            <a:ext cx="5103158" cy="1600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108279"/>
            <a:ext cx="7391400" cy="457200"/>
          </a:xfrm>
        </p:spPr>
        <p:txBody>
          <a:bodyPr/>
          <a:lstStyle/>
          <a:p>
            <a:r>
              <a:rPr lang="en-US" dirty="0"/>
              <a:t>The page when the viewport is 580 pixels wide and 180 pixels tall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918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95vmin;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 }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7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21C05-CAEA-4FD0-B56E-BAE7A7C8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 with different font sizes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99F9B4-7D4B-4357-A5AF-6FE9B0E85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&lt;header&gt;&lt;h2&gt;San Joaquin Valley Town Hall&lt;/h2&gt;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&lt;h1&gt;This season's guest speakers&lt;/h1&gt;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&lt;li&gt;...&lt;/li&gt;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sz="15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&lt;/li&gt;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5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&lt;h3&gt;Lecture day, time, and location&lt;/h3&gt;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&lt;p&gt;...&lt;/p&gt;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2018 San Joaquin Valley Town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5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5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4668CC-7A54-4770-B4FA-42626F3C9E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3A1D432-F9A1-4B9B-8CD8-33A7DF8C2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CA7A5B-7AB2-4305-BCD7-72130CF2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specifies the font sizes in 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A4D2FF-16CD-4F05-8DF1-0AAA7D2003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/* 16 pixels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1024px;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2px solid black;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/* 28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h3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16 */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.75em;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    /* 12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in ems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Divide the font size in pixels by 16.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font size as a percent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Multiply the result of the calculation above by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88A576-CE32-4AC2-A030-4438673FA2D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6797E29-EE8F-46B7-8713-970867CBDC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33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6C8FE7-E4C6-45A4-9185-31D08195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scalable image in a fluid layout </a:t>
            </a:r>
            <a:endParaRPr lang="en-US" dirty="0"/>
          </a:p>
        </p:txBody>
      </p:sp>
      <p:pic>
        <p:nvPicPr>
          <p:cNvPr id="7" name="Content Placeholder 6" descr="See page 294 in book" title="See slide title">
            <a:extLst>
              <a:ext uri="{FF2B5EF4-FFF2-40B4-BE49-F238E27FC236}">
                <a16:creationId xmlns="" xmlns:a16="http://schemas.microsoft.com/office/drawing/2014/main" id="{BF2BA10A-304E-4CF2-80E0-BA505EBCFED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15200" cy="40991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CFD9FB-5B73-460F-9B39-4DA834526A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A62308-7171-4CA7-9550-F1A6F22FC1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9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26098E-362E-478E-92B8-FAE5034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64A648-CD16-4707-9548-58CB0C4F2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22866"/>
            <a:ext cx="7391400" cy="499693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fixed layout, convert it so it uses fluid widths, scalable images, and fonts that are inherited by child elements.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for the desktop that uses a fluid layout, add media queries that change the appearance of the page depending on the size of the screen where it’s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 with a navigation menu that uses media queries,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plugin to replace the navigation menu on smaller screen sizes.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browser developer tools to test your responsive designs.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components of a Responsive Web Design.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three basic ways that you can test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ED9AC2-822B-4C49-9BA4-1B4ABFB660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94A1BF-1089-4E56-81BC-93C60407E3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7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FD8077-FE6D-42C0-95AB-BE1AA58C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F10636F-A579-4055-BAE7-AB04794C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="images/students.jpg"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alt="Instructor with students"&gt;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limits the width of the image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400px;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.5em;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F05DFE-00B5-49DF-B3E3-9163D63BC9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388C9E-B62B-4781-9769-FBCE538F6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5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A00A92-5EF1-4881-A3F3-1FBFF26A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with a fluid layout</a:t>
            </a:r>
            <a:endParaRPr lang="en-US" dirty="0"/>
          </a:p>
        </p:txBody>
      </p:sp>
      <p:pic>
        <p:nvPicPr>
          <p:cNvPr id="7" name="Content Placeholder 6" descr="See page 296 in book" title="See slide title">
            <a:extLst>
              <a:ext uri="{FF2B5EF4-FFF2-40B4-BE49-F238E27FC236}">
                <a16:creationId xmlns="" xmlns:a16="http://schemas.microsoft.com/office/drawing/2014/main" id="{AAD480F6-AA2E-4D45-BE9C-F89E93FFA397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480060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063169-DE72-421E-8A9E-F877CE48EA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832A80-274E-44AD-B223-D099FF64D0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1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5222D5-ED51-45C4-8539-665A2672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on a mobile device without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with a meta viewport element</a:t>
            </a:r>
            <a:endParaRPr lang="en-US" dirty="0"/>
          </a:p>
        </p:txBody>
      </p:sp>
      <p:pic>
        <p:nvPicPr>
          <p:cNvPr id="12" name="Content Placeholder 11" descr="See page 298 in book" title="See slide title">
            <a:extLst>
              <a:ext uri="{FF2B5EF4-FFF2-40B4-BE49-F238E27FC236}">
                <a16:creationId xmlns="" xmlns:a16="http://schemas.microsoft.com/office/drawing/2014/main" id="{C4B58161-AE41-496F-993B-2A33FD6E58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0637"/>
            <a:ext cx="6381750" cy="4276725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BEA60A-F2C7-4105-B998-BFF49F841A3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E6E05A-C1D5-42BB-ADD5-D27A81A7C6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59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8EC530-213C-40B3-A3B7-652DD007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properties for viewport metadata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F81BFC-BC9E-4577-A8F0-62D4CDD423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initial-scale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maximum-scale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user-scalable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meta element that sets viewport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 name="viewport"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content="width=device-width, initial-scale=1"&gt;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327AC6-C0DF-4B1F-A86D-CF01F609BA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BA1E49-3AA1-4A68-8F1E-43ABCF3571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9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825156-5575-46FD-95FF-E0BF67C5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properties for the screen media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2307B0D-B699-43CA-BA99-EE0102789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device-width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device-height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DBB997-741C-41B5-BC32-2454407F08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5F42FC-A0F5-488A-A146-A1655DF28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7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3C79E-66A9-4025-941D-6044B7E6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media queries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575056-B223-496F-AAA3-03D5027C9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767 pixels or less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that the viewport width is between 480 and 767 pixels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and (max-width: 767px)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B40DE5-A44E-49B5-BA2B-83644FF5E46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B3202E-C94B-4532-BD35-D5B337988F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86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2E7027-248C-4860-9407-3D5ED43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desktop-first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5AB917-0238-4DCC-BB56-3B583E051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...tablet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landscape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21D55D-D209-4608-AEF2-B10389E172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3B3613-251F-446E-8EE4-C5342F35D8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08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CFCBA-9403-4DD4-8EB3-F825C179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 queries for a mobile-first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ACCBDBD-060D-49F2-B1BB-08B136330A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layout (479px or less)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...mobile portrait styles go here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layout (480px to 767px)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480px)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...mobile landscape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layout (768px to 959px)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768px)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portrait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landscape and desktop layout (960px or more)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(min-width: 960px)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...tablet landscape and desktop styles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FDC200-3279-48A2-B183-EA487C3BCBA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460F7C-9AEB-4BF9-AB5D-D3F6846A5E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69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multi-tier menu that uses </a:t>
            </a:r>
            <a:r>
              <a:rPr lang="en-US" dirty="0" err="1" smtClean="0"/>
              <a:t>SlickNav</a:t>
            </a:r>
            <a:endParaRPr lang="en-US" dirty="0"/>
          </a:p>
        </p:txBody>
      </p:sp>
      <p:pic>
        <p:nvPicPr>
          <p:cNvPr id="9" name="Content Placeholder 8" descr="See page 30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3001" y="1053416"/>
            <a:ext cx="6498899" cy="210330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3429000"/>
            <a:ext cx="7391400" cy="457200"/>
          </a:xfrm>
        </p:spPr>
        <p:txBody>
          <a:bodyPr/>
          <a:lstStyle/>
          <a:p>
            <a:r>
              <a:rPr lang="en-US" dirty="0"/>
              <a:t>Code for the </a:t>
            </a:r>
            <a:r>
              <a:rPr lang="en-US" dirty="0" err="1"/>
              <a:t>SlickNav</a:t>
            </a:r>
            <a:r>
              <a:rPr lang="en-US" dirty="0"/>
              <a:t> plugin in the head element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3886199"/>
            <a:ext cx="7391400" cy="198120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="styles/slicknav.css"&gt;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="https://code.jquery.com/jquery-3.2.1.min.js"&gt;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/jquery.slicknav.min.js"&gt;&lt;/script&gt;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&lt;script type="text/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$(document).ready(function(){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prependTo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:"#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"});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34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7EE9EB-3CAF-4B37-B885-F5D6B581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</a:t>
            </a:r>
            <a:r>
              <a:rPr lang="en-US" dirty="0" err="1"/>
              <a:t>SlickNav</a:t>
            </a:r>
            <a:r>
              <a:rPr lang="en-US" dirty="0"/>
              <a:t> and navigation menus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C2B34F-F8FB-4C78-AFB3-36090CC430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none;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display the mobile menu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display: block;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EBB246-1220-495E-8CBF-A8ABF5C780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06C38B3-F252-47A6-977D-0A4AD45A87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6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CE1C9C-FAF4-44DD-B614-F864AB2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010EF-BE84-4C6C-B50C-570AD4009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fluid layouts compare to fixed layouts.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should use relative font sizes with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meta element for setting the viewport on mobile devices.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syntax of a media query.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standard approaches for developing the media queries for a responsive design.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use a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SlickNav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menu when developing a responsive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E34DE9-A38C-4333-ADCC-88830E4D89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2BE6E7-2574-4B4C-A464-1C678572E7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6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C8956F-C71F-496F-834E-BAAD282B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desktop layout</a:t>
            </a:r>
            <a:endParaRPr lang="en-US" dirty="0"/>
          </a:p>
        </p:txBody>
      </p:sp>
      <p:pic>
        <p:nvPicPr>
          <p:cNvPr id="7" name="Content Placeholder 6" descr="See page 306 in book" title="See slide title">
            <a:extLst>
              <a:ext uri="{FF2B5EF4-FFF2-40B4-BE49-F238E27FC236}">
                <a16:creationId xmlns="" xmlns:a16="http://schemas.microsoft.com/office/drawing/2014/main" id="{E5419495-E46B-4B50-95BA-2044854F26E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2960"/>
            <a:ext cx="6457877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00F38F-513D-4444-8E75-006FD92C5B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9A77A2-DD14-4E79-A19E-8B88990EF0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42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C9A63C-8D48-4A74-8B42-BD8B89FA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in mobile layout</a:t>
            </a:r>
            <a:endParaRPr lang="en-US" dirty="0"/>
          </a:p>
        </p:txBody>
      </p:sp>
      <p:pic>
        <p:nvPicPr>
          <p:cNvPr id="8" name="Content Placeholder 7" descr="See page 306 in book" title="See slide title">
            <a:extLst>
              <a:ext uri="{FF2B5EF4-FFF2-40B4-BE49-F238E27FC236}">
                <a16:creationId xmlns="" xmlns:a16="http://schemas.microsoft.com/office/drawing/2014/main" id="{021FE5F0-670B-408A-8F38-5933292E33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400"/>
            <a:ext cx="6419850" cy="3838575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F2FFF4-40B2-4B3C-A4DB-2845B8E504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DCB503-5905-45EA-B690-7CB4806A79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1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D19E95-C912-44FC-85B6-AB75110A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 the main structural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1E9F3C-2F7E-40A2-80B9-7A49DDAEB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&lt;header&gt;...&lt;/header&gt;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&lt;h1&gt;Fossil Threads in the Web of Life&lt;/h1&gt;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="images/sampson.jpg" alt="Scott Sampson"&gt;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&lt;p&gt;What's 75 million years old and brand ... 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&lt;/article&gt;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&lt;h2&gt;This season's guest speakers&lt;/h2&gt;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&lt;p&gt;&amp;copy; Copyright 2018 San Joaquin Valley Town Hall.&lt;/p&gt;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B4146B-8E8A-4D9D-B926-A43E6EE738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9E4B8-F83D-4FC7-AA0F-D969FCAD1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70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A23129-71B9-40E9-ADB5-EA5832F5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CSS for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2D0FE4-3176-49D8-879F-43776E83E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standard 960 and above */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96%;               /* changed from 990 pixels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1200px;        /* maximum width of page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aside, h1, h2, h3, p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article, aside { margin-bottom: 1em;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font-size: .875em; ... }       /* 14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width: 100%; ... }        /* full width of body */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2.25em;             /* 36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12.12121%;        /* 120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B96B6A-5E42-4B2D-8595-4352D07DAC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3691A-B442-4161-BA53-B9E6765800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71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AD3088-38F4-4B36-A780-012D0767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CEE60C-03E8-4F15-B2A4-3D191485F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8.0808%;                /* 80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max-width: 80px;               /* native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min-width: 40px;               /* minimum size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width: 100%; ... }  /* full width of body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 width: 20%; ... }   /* 198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54.0404%;                  /* 535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2.0202%;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1.5em 2.52525% 0 0;      /* 25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h1 { font-size: 1.625em; ... </a:t>
            </a:r>
            <a:r>
              <a:rPr lang="fr-FR" sz="1600" b="1" smtClean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26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max-width: 100%;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0F9C64-3350-4D56-8A94-8DAF17C9EA7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834525-2E91-41D7-A5C1-FE5EAFBA5B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75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EEF5AF-190F-40D2-B75F-38504FAE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A9A506-995A-44F4-A717-C6B627823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35.35353%;                 /* 350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1.25em; ... }   /* 20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h3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1em; }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... }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14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hide the mobile menu initially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99C443-0E27-4001-9A69-5E1A961EBED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5A696A-0C25-4571-BD5C-56F32368E9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91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59E3A-29AA-4693-843B-7A7B6E004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7EDDAF-BF73-474A-9DAD-5B7909E9F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tablet portrait to standard 960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959px)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a { font-size: .875em; }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h1, article h1 { font-size: 1.5em;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24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h2, aside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1.125em;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/* 18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DFD011-4226-47B0-B5E8-55E1AB872E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D296CA-5A98-4832-8780-80D06196D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09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00BCB3-EC0C-43B8-AB75-3C54CDAB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2F2C70-3E60-4742-8806-2C42679A8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landscape to tablet portrait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none;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</a:t>
            </a:r>
            <a:r>
              <a:rPr lang="en-US" sz="14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block;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slicknav_menu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#facd8a !important;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/* full width of screen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/* no margins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border: none;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/* no border */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header, footer p { text-align: center;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 margin-right: 0;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1.625em;            /* 26 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.4em 0 .25em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               /* base font size */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margin-left: 0;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0F06AF-261F-4B67-81CC-335B9F032C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70D5BF-ABA9-4E61-AD55-5154E09251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13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F38E8E-FB56-4624-9157-EE1C147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2FC1DB-263E-42DE-9957-D854F391A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float: none;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95.9596%                /* 100 - padding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2.0202%;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padding-right: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left;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50%;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91.9192%;    /* 100 - padding and margins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 2.0202% 2.0202% 2.0202%;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/* 20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990 x 100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C721BD-4F1E-464C-9300-032B3F9BCAE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88D169-16F3-46BC-A02F-1087A53D0E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251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51FA8D-618E-4378-935B-D15E3CAA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73152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709AB3-7E46-49EE-8A85-669979029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mobile portrait to mobile landscape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h2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1.375em; }         /* 22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h3 { font-size: .8125em; }         /* 13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ont-size: .875em; }       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h1,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h2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font-size: 1em; }              /* base font size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.875em; }           /* 14 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fr-FR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h3 { font-size: .9375em; }          /* 15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footer p {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.6875em; }          /* 11 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÷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*/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227A28-8283-4DDD-9483-DD78BDB274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081C66-5EC7-448D-B500-7252BC772A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6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5AFF7B-2571-4726-B71B-C86EBAF2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Desktop</a:t>
            </a:r>
          </a:p>
        </p:txBody>
      </p:sp>
      <p:pic>
        <p:nvPicPr>
          <p:cNvPr id="7" name="Content Placeholder 6" descr="See page 282 in book" title="See slide title">
            <a:extLst>
              <a:ext uri="{FF2B5EF4-FFF2-40B4-BE49-F238E27FC236}">
                <a16:creationId xmlns="" xmlns:a16="http://schemas.microsoft.com/office/drawing/2014/main" id="{71F077B1-F0F6-4D64-96D2-9CC17A09E7A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1195660"/>
            <a:ext cx="707655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5925C4-A20F-4440-BAA2-618C2E4270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F424FD-9A3F-49F3-88D3-71DC2997445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33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908E6C-CE5C-43CF-BD0F-EA4E9B91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8-1	Create a fluid design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="" xmlns:a16="http://schemas.microsoft.com/office/drawing/2014/main" id="{E450D836-4099-44B6-96BA-9863D59D7AE8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8" y="1173083"/>
            <a:ext cx="495140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5CED1A-4C12-4B9F-9118-5C26B7B4D7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9302AA-C25C-439D-B933-2AA9DDCF7B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619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6F007-08B0-44BC-9DEF-E4C55AE4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8-2	Add a media query</a:t>
            </a:r>
            <a:endParaRPr lang="en-US" dirty="0"/>
          </a:p>
        </p:txBody>
      </p:sp>
      <p:pic>
        <p:nvPicPr>
          <p:cNvPr id="7" name="Content Placeholder 6" descr="Read the exercise description" title="Web page screenshot">
            <a:extLst>
              <a:ext uri="{FF2B5EF4-FFF2-40B4-BE49-F238E27FC236}">
                <a16:creationId xmlns="" xmlns:a16="http://schemas.microsoft.com/office/drawing/2014/main" id="{06BB7B1E-9EF6-4E88-85AC-48762B08A73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790476" cy="4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FF097C-36B9-4B81-8A67-32CB471F28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C00ADD-EE07-4262-8878-40D403BDE7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4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95A6F9-01E9-4FC6-9730-85D7A2DF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 that uses RWD: Mobile</a:t>
            </a:r>
          </a:p>
        </p:txBody>
      </p:sp>
      <p:pic>
        <p:nvPicPr>
          <p:cNvPr id="8" name="Content Placeholder 7" descr="See page 282 in book" title="See slide title">
            <a:extLst>
              <a:ext uri="{FF2B5EF4-FFF2-40B4-BE49-F238E27FC236}">
                <a16:creationId xmlns="" xmlns:a16="http://schemas.microsoft.com/office/drawing/2014/main" id="{D86B3B16-8358-493F-9577-0832734FEB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9200"/>
            <a:ext cx="4886325" cy="3429000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A11FDD-7430-4053-B1E5-3F162C78FA1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AA9D12-D20E-4EA7-8AA6-51CD2AEAB98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21ABAC-D087-4379-9DF3-A80781DE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three components of Responsive Web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580B24-8645-4574-B538-3547F2EEC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Fluid layout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Scalable images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AAB2E0-F34D-4A47-A408-52619314948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CF9E79-2B59-4C79-AC13-B3CEB8E9A9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17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7391C5-4798-40B3-A087-0C909726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test a responsive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AD19E8-A86A-4297-AF0F-EB228C0CD7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Deploy your website to a server and then test it on each device.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device emulators and browser simulators for the various devices and browsers you want to test.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developer tools provided by most modern browsers.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8AD5DD-A2B7-404C-9991-102F10915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FE5F13-C28E-48EE-A9C7-5B906E38F1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2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0BE3DC-7B6C-43DD-86BD-D30617EA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page in Chrome’s developer tools</a:t>
            </a:r>
          </a:p>
        </p:txBody>
      </p:sp>
      <p:pic>
        <p:nvPicPr>
          <p:cNvPr id="7" name="Content Placeholder 6" descr="See page 284 in book" title="See slide title">
            <a:extLst>
              <a:ext uri="{FF2B5EF4-FFF2-40B4-BE49-F238E27FC236}">
                <a16:creationId xmlns="" xmlns:a16="http://schemas.microsoft.com/office/drawing/2014/main" id="{1E14F547-BC98-4B86-A2A4-2DD157D09B0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56057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A46ED3-8D45-401D-A320-BEE3D6E691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ECC5F1-8256-491C-91D4-3F820ED21F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EEAD10-CBE2-472F-A2FD-D13E4AB6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and fluid widths in a two-column layout</a:t>
            </a:r>
            <a:r>
              <a:rPr lang="en-US" dirty="0">
                <a:solidFill>
                  <a:srgbClr val="0033CC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pic>
        <p:nvPicPr>
          <p:cNvPr id="7" name="Content Placeholder 6" descr="See page 286 in book" title="See slide title">
            <a:extLst>
              <a:ext uri="{FF2B5EF4-FFF2-40B4-BE49-F238E27FC236}">
                <a16:creationId xmlns="" xmlns:a16="http://schemas.microsoft.com/office/drawing/2014/main" id="{CC2365D0-339B-4133-8E73-F89EE55062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0541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3FD1FB-6AEE-4E8C-8BB8-3720BE00BB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2BE185-188B-49D8-90DE-5439DA020C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97470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96</TotalTime>
  <Words>3286</Words>
  <Application>Microsoft Office PowerPoint</Application>
  <PresentationFormat>On-screen Show (4:3)</PresentationFormat>
  <Paragraphs>551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</vt:lpstr>
      <vt:lpstr>Objectives</vt:lpstr>
      <vt:lpstr>Objectives (cont.)</vt:lpstr>
      <vt:lpstr>A website that uses RWD: Desktop</vt:lpstr>
      <vt:lpstr>A website that uses RWD: Mobile</vt:lpstr>
      <vt:lpstr>The three components of Responsive Web Design</vt:lpstr>
      <vt:lpstr>Three ways to test a responsive design</vt:lpstr>
      <vt:lpstr>A web page in Chrome’s developer tools</vt:lpstr>
      <vt:lpstr>Fixed and fluid widths in a two-column layout </vt:lpstr>
      <vt:lpstr>The benefits of fluid layouts</vt:lpstr>
      <vt:lpstr>A formula for converting pixels to percents</vt:lpstr>
      <vt:lpstr>The CSS for a fluid layout</vt:lpstr>
      <vt:lpstr>Relative units of measure for responsive design</vt:lpstr>
      <vt:lpstr>The HTML for a simple page</vt:lpstr>
      <vt:lpstr>The page when the viewport is 580 pixels wide</vt:lpstr>
      <vt:lpstr>CSS that sets the width based on the minimum dimension of the viewport </vt:lpstr>
      <vt:lpstr>The HTML for a page with different font sizes</vt:lpstr>
      <vt:lpstr>CSS that specifies the font sizes in ems</vt:lpstr>
      <vt:lpstr>A scalable image in a fluid layout </vt:lpstr>
      <vt:lpstr>The HTML for the image</vt:lpstr>
      <vt:lpstr>A page with a fluid layout</vt:lpstr>
      <vt:lpstr>A web page on a mobile device without  and with a meta viewport element</vt:lpstr>
      <vt:lpstr>Content properties for viewport metadata</vt:lpstr>
      <vt:lpstr>Common properties for the screen media type</vt:lpstr>
      <vt:lpstr>Typical media queries</vt:lpstr>
      <vt:lpstr>Media queries for a desktop-first design</vt:lpstr>
      <vt:lpstr>Media queries for a mobile-first design</vt:lpstr>
      <vt:lpstr>A multi-tier menu that uses SlickNav</vt:lpstr>
      <vt:lpstr>HTML for the SlickNav and navigation menus</vt:lpstr>
      <vt:lpstr>A speaker page in desktop layout</vt:lpstr>
      <vt:lpstr>A speaker page in mobile layout</vt:lpstr>
      <vt:lpstr>HTML for the main structural elements</vt:lpstr>
      <vt:lpstr>Some of the CSS for the page (part 1)</vt:lpstr>
      <vt:lpstr>Some of the CSS (part 2)</vt:lpstr>
      <vt:lpstr>Some of the CSS (part 3)</vt:lpstr>
      <vt:lpstr>Some of the CSS (part 4)</vt:lpstr>
      <vt:lpstr>Some of the CSS (part 5)</vt:lpstr>
      <vt:lpstr>Some of the CSS (part 6)</vt:lpstr>
      <vt:lpstr>Some of the CSS (part 7)</vt:lpstr>
      <vt:lpstr>Short 8-1 Create a fluid design</vt:lpstr>
      <vt:lpstr>Short 8-2 Add a media query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18</cp:revision>
  <cp:lastPrinted>2016-01-14T23:03:16Z</cp:lastPrinted>
  <dcterms:created xsi:type="dcterms:W3CDTF">2018-02-27T18:55:54Z</dcterms:created>
  <dcterms:modified xsi:type="dcterms:W3CDTF">2019-03-29T20:02:16Z</dcterms:modified>
</cp:coreProperties>
</file>