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effects and animation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204FB-431A-40FF-ADAC-13D6E2E6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9F6B-00F4-44D7-822D-F2B7C899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effects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1948-8CAD-4A51-9301-17E4757C5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callback function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1602-24D9-4C60-AF8F-03219099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A09D-62BC-485A-BBDD-17D5630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41B8-29F6-410D-90A0-58BE7413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2DF65F-7659-4EBD-8DDF-8BA02A1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 Show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fading out and fading in</a:t>
            </a:r>
            <a:endParaRPr lang="en-US" dirty="0"/>
          </a:p>
        </p:txBody>
      </p:sp>
      <p:pic>
        <p:nvPicPr>
          <p:cNvPr id="9" name="Content Placeholder 8" descr="Refer to page 285 in textbook">
            <a:extLst>
              <a:ext uri="{FF2B5EF4-FFF2-40B4-BE49-F238E27FC236}">
                <a16:creationId xmlns:a16="http://schemas.microsoft.com/office/drawing/2014/main" id="{5F2FA87A-E8BA-4E81-AD49-15306BA2B7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85905"/>
            <a:ext cx="4365114" cy="40480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5A03-22EB-456B-B906-1093E227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8417-A2E5-4643-84E7-15A52AC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D594-4873-41E3-A854-6A577FFF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C36-B925-47F3-BCEB-9AB3451D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91A2-678E-4FBE-9B3B-29641FDA5F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&gt;Casting on the Upper Kings&lt;/h2&gt;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 alt=""&gt;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id="slides"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Upper Kings"&gt;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="images/casting2.jpg"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Lower Kings"&gt;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="images/catchrelease.jpg"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 and Release on the Big Horn"&gt;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="images/fish.jpg"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alt="Catching on the South Fork"&gt;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="images/lures.jpg"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alt="The Lures for Catching"&gt;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B0AE-6687-41F0-9336-72D3E6A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4AA9-A5DD-4C70-A662-893BA8BE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8D95-666D-4369-B07E-6B4BE8F9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7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873-0081-48AD-92D3-E9DC19A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CSS for the Slide Show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B530-4707-4461-A323-3F3DBB9D6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250px;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#slides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168C-EB69-495B-A544-5C9C20D5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EE07-BF93-409A-A309-0E9E0CD9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2390-6E60-42BF-B4C5-6639EF8C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7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AF6F-7038-42A6-BBA1-5E242BA0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way to code 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D7F51-B803-4A9C-9BCF-38759E43D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an array of the slide 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$("#slides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").each( (index,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 = image;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9D20-AE7C-4A76-9DB5-E7F4850C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A559-06D9-4A45-AED6-1B21D271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F0D0-13AE-4635-B85F-8966E30F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7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12CB-1576-4895-AC68-80C3156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way to code 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AA83-BB1A-49B0-9A4E-F161E9883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798513" marR="0" indent="-4524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$("#caption").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$("#slide").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$("#slide").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$("#caption").text(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nextImage.title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 // end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3000);      // end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313A-44D2-439C-A8D6-90205779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FD16-C85B-425F-8BBE-3AA572C5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F4C0-F1EF-419D-AF75-061D916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7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CE8-6C07-40D9-87AA-97E0362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28E-D3C6-40BA-A9D9-3AFE30E11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$("#slides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img:first-child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$("#caption").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$("#slide").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().length 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$("#slides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img:first-child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997F-5279-45FF-85D0-86C3692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0C6F-5849-411A-ACFE-8D2A1F42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D07E-958E-4B3A-9A49-8691B9A9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709D-CD8B-4EAA-863B-A2265789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A0B1F-8F82-4868-AB09-AB1EC13F9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2292350" marR="0" indent="-19462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nextCaption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$("#slide").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$("#caption").text(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nextCaption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 // end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3000);      // end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0831-190A-462E-A39F-232CFE1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26E8-8603-46CA-9529-BDC7E6DA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B955-CBC0-4782-B3C0-E256F534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2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C2E-1864-444F-8A68-17D4B22F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for stopping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restarting a slide show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9AF9-5BC0-43CE-A392-36ED10736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$("#slides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img:first-child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function for running the slide show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$("#caption").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$("#slide").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() =&gt; {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nextSlide.next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().length 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$("#slides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img:first-child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nextSlide.next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nextSlideSource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nextCaption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nextSlide.attr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("alt");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$("#slide").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nextSlideSource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$("#caption").text(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nextCaption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  // end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      // end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arrow function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01C0-F94F-41F6-B3F1-2B28151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E9BF-D954-42D8-90C1-E56206C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848C-B37E-457D-8B1B-F8F3455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3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C627-F550-483D-B92D-EC59537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for stopping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restarting a slide show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A4F5-9689-4163-89C4-13487D31D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8513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starting and stopping the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$("#slide").click(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(timer1 !=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(timer1);           // stop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timer1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// start immediately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change every 3 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timer1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6E5B-BDE0-4C66-ACCD-136F73DA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5038-00FC-41E5-B2DE-1B7D6F25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2567-1FBD-401F-A626-CD71B8E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C894-E264-48AE-BD56-FCAE7089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93EE-5635-412D-B5A8-DBAD8724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jQuery to add effects and animations to a web page.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the jQuery methods for effects.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stop and start a slide show that uses an interval timer.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the jQuery animate() method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chaining effects and animations works and how callback functions can affect the results.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delay(), stop(), and finish() methods with effects and animations.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easings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effects and animations.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5A28-BCD6-485D-BC0D-55AA44B8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D7D8-8ECE-4E10-BA8C-A072775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AEFE-79C8-4258-A3F4-05B244E2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6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BF8450-F770-4304-883D-88B262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the animate()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D20BD2-D1F9-4E28-9720-4806F0B38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animate({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animated heading that is moving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the “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section</a:t>
            </a:r>
          </a:p>
          <a:p>
            <a:endParaRPr lang="en-US" sz="2400" dirty="0"/>
          </a:p>
        </p:txBody>
      </p:sp>
      <p:pic>
        <p:nvPicPr>
          <p:cNvPr id="11" name="Content Placeholder 10" descr="Refer to page 291 in textbook">
            <a:extLst>
              <a:ext uri="{FF2B5EF4-FFF2-40B4-BE49-F238E27FC236}">
                <a16:creationId xmlns:a16="http://schemas.microsoft.com/office/drawing/2014/main" id="{413162CB-7AFE-400F-A52E-0505081AFA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681" y="2523477"/>
            <a:ext cx="6608637" cy="11888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3F7862-928E-42E1-9F2E-921246568F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843202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h1 heading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#faqs h1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left: -175px;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opacity: .2;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8CE9-4350-47F7-9A6A-0A371F3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2548-1B7B-4753-8A27-AA8F98D4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B726-C82E-4429-8379-0F7860E9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7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EBB-431A-414E-B8CA-CA3B835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animate() method for the h1 heading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AA16-A34C-4DBD-B8AA-01E82AE5B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 callback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.animate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"275%",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 1,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0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callback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h1").animate(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"275%", opacity: 1, left: "+=175" },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2000,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h2").next().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6A44-5085-46F7-8DCE-F301EF5B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2BA1-31BD-4ECD-ADE9-7FE79387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641F-56D5-40A7-9E23-374D5025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8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A43A46-B56F-4A8E-8341-4CF28EC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heading with two animations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 by its click event</a:t>
            </a:r>
            <a:endParaRPr lang="en-US" dirty="0"/>
          </a:p>
        </p:txBody>
      </p:sp>
      <p:pic>
        <p:nvPicPr>
          <p:cNvPr id="9" name="Content Placeholder 8" descr="Refer to page 293 in textbook">
            <a:extLst>
              <a:ext uri="{FF2B5EF4-FFF2-40B4-BE49-F238E27FC236}">
                <a16:creationId xmlns:a16="http://schemas.microsoft.com/office/drawing/2014/main" id="{34509A02-07B4-42CB-A1B8-51416075C3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1295400"/>
            <a:ext cx="6675699" cy="17618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06EE-F5F0-4F4F-B7BE-2F11AB8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1EAF-E1F6-47D4-BD4B-3E93CBE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A3A9-8399-4B4D-8C64-2C8BF254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4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91FA-087C-4EEA-90A4-98903595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Chained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E7D9-2F5B-4820-938C-5F59030EB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.animate({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"650%", opacity: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left: "+=275" }, 2000)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.animate({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"175%",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left: "-=275" }, 1000);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F304-154C-4078-B63F-513E3D9E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0893-8B8B-4385-B8B8-00C3EE3F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7B8-27CC-45C9-9810-2774861D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3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429B-E72C-42E6-9B97-75ED9C3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Queued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676B8-DE71-47FF-8FE6-65F45A794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).animate(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"650%", opacity: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left: "+=275" }, 2000);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).animate(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"175%", left: "-=275" }, 1000);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1C7A-BA7A-4434-8F5C-367CB33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3E6F-C5DB-416B-8F53-FEAB828C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C082-9F55-4B0F-ACED-813120E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6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4F8E-E1D1-42CC-95DE-6E87FD07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animation with a second animation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its callback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572C-1D25-4127-88B0-1D9E5EEB4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).animate(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"650%", opacity: 1, left: "+=275"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2000,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).animate(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"175%", left: "-=275" }, 1000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// end callback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3F42-DD15-46EE-9A3A-04FE3824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C1DE-3F1C-439D-8EBF-3479680B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DAF2-F0A8-4064-91C5-69E5751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8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6A8AD-ACBD-4F33-A0CE-B7C4DE73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delay(), stop(), and finish() methods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548CC-C920-4A72-8443-83D1674FE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6050" y="1143000"/>
            <a:ext cx="7033550" cy="4419600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395538" algn="l"/>
                <a:tab pos="2743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delay(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duration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 the start of the next animation in the queue.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tabLst>
                <a:tab pos="798513" algn="l"/>
                <a:tab pos="2395538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stop([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clearQueue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 the current animation for the selected 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[,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jumpToEnd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element. The two parameters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are Boolean with false default values. If set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to true, the first parameter clears the queue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so no additional animations are run. The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second parameter causes the current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animation to be completed immediately.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395538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finish()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 the current animation for the selected element, clear the queue, and complete all animations for the selected elements.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B22B-24CC-4424-9625-220D8226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C58E-37BB-4E76-9FCF-157ED31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38FB-D6C1-43D5-B7CA-4E298559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7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FD1E-01A7-4D2E-A753-192BF254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heading that is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web page is loaded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1A339-FBA8-4E5E-8EBC-399498DFE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"&gt;Temporarily under construction!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that fades the heading out after 5 seconds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.delay(5000)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9600-BC5A-41AA-AC93-EE8A884F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72D2-FD0C-49AA-AE8B-9258E43A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998D-A817-4D5C-9390-534B1721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7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A8A994-025E-41DA-BFF3-BC30C731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animation that moves thumbnail images down on mouse hover</a:t>
            </a:r>
            <a:endParaRPr lang="en-US" dirty="0"/>
          </a:p>
        </p:txBody>
      </p:sp>
      <p:pic>
        <p:nvPicPr>
          <p:cNvPr id="10" name="Content Placeholder 9" descr="Refer to page 295 in textbook">
            <a:extLst>
              <a:ext uri="{FF2B5EF4-FFF2-40B4-BE49-F238E27FC236}">
                <a16:creationId xmlns:a16="http://schemas.microsoft.com/office/drawing/2014/main" id="{01951F20-2ED3-4A6A-BC09-C8E89C85CA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6605"/>
            <a:ext cx="6072142" cy="15911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BD83EE-ECB0-4854-8C4A-15AA781BCF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71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thumbnail images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="images/h1.jpg" title="James Allison: 1-1"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="thumbnails/t1.jpg" alt=""&gt;&lt;/a&gt;&lt;/li&gt;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four more li elements that contain thumbnail images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="images/h6.jpg" title="James Allison: 1-6"&gt;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="thumbnails/t6.jpg" alt=""&gt;&lt;/a&gt;&lt;/li&gt;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&lt;a&gt;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position: relative;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DE97-B54A-45ED-B2BB-3271D386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5E37-CAEA-4109-B506-23F174E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92FE-130F-49BA-9D51-4FD542E7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3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C59F-4F2D-48A0-A29B-4A18CC08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that stops the bouncing 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600-5B1F-4800-9E22-D908C98EF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a").hover(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$(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.stop(true)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.animate(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top: 15 }, "fast"),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$(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.stop(true)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.animate(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top: 0 }, "fast")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AFC9-48DE-40B2-9466-16AED23C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10D1-24E4-4E78-9390-F3876322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5DAA-1101-436C-B4A9-4008731C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82F9-49B7-4807-9DD0-18024C7E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methods for jQuery effects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24CD-9E75-4125-91C1-8BAC47E50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6FD4-DFA1-4DEE-80C7-5388D73A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FBF0-4EA8-4F4B-90A1-B7C71260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F3BA-E07F-4FC1-BBDC-2855FD99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4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2AB0-1672-4D33-A25E-8E7E534F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for getting the jQuery easing plugin from a CDN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21F-4B04-45EE-8BDC-0794FF0D0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="https://cdnjs.cloudflare.com/ajax/libs/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-easing/1.3/jquery.easing.min.js"&gt;&lt;/script&gt;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6EF4-15C6-4FB8-8CFA-1DD52A52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08E5-2EFC-43FD-8CCC-A460597E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1C69-9C1C-4A8E-9DCD-38C0E95D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2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C8AC-2247-4455-9170-9BBAAA91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easing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effects and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8E03-0C6E-488A-A6F2-8FFFB6FE8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all of the basic methods except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basic animate()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animate({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77B8-E14E-4518-8AFE-813CFDD6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48E9-E221-4AE9-8986-75ABEC1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0A40-A84E-4231-B810-E879608B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9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DF20-5E7C-4182-9394-E467B78D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by the FAQs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EA56-2D87-4C64-B8B4-6C2A99258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target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$(target).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($(target).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 == "minus")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$(target).next().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1000,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easeOutBounce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$(target).next().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1000,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easeInBounce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8C43-1221-4001-B840-31E0DC00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15EC-D08C-4D93-9F51-6CB35AE4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8F66-9920-4684-ABE4-68B85123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C4E6-889A-4D8D-A9EC-1FD38237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an animated heading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45D3-A4B4-47A0-B594-3AEFFA325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.animate({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"650%", opacity: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left: "+=275" },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2000,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easeInExpo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.animate({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"175%", left: "-=275" },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1000,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easeOutExpo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6C72-1442-44A4-9CCC-B80F45BA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249A-0EF6-423E-9248-A3F53556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9E9C-BA4F-4768-998F-44AE19E9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8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B31-741C-4D70-B5B6-4BE74953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for a full list of jQuery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5EE5-FA8E-4CEB-8F48-32A659A51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http://gsgd.co.uk/sandbox/jquery/easing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39B-EE77-4180-88B0-513567D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9FFB-837C-4642-80D1-BEAA61CA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4D9D-84FB-4E93-AE8F-0208502D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4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7583-EFE3-425A-981C-56D4A611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syntax for the animate()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56BC9-451C-4D7C-815E-3F5BEA856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animate({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options for the advanced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specialEasing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B846-4387-441D-9801-833057F4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0B8D-5F5C-4498-A315-CACBDA96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5C26-3CDE-4ED8-BF73-68DEC19F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63BC-E83D-430C-83A7-964E68C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animate() method with the advanced syntax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2430-EACF-45AC-BB6C-693FE8233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h1").animate(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"650%", opacity: 1, left: "+=175" },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duration: 2000,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specialEasing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easeInExpo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easeOutExpo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complete: () =&gt;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h2").next().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(1000).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4FC8-3A62-44C2-A9F4-DB2C096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B372-F337-46A8-A600-2FC10188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14E4-B44F-4BB9-B2B5-502B993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4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821-2101-4588-8266-56A914F8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provide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basic syntax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2D95-6810-4926-9291-554D78F29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h1").animate(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["650%",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easeInExpo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opacity: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[1, "swing"]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left: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["+=275",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easeOutExpo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5D10-3E30-4F2A-8481-506780DB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2479-3217-41AA-A606-B8717AE3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561F-AD8B-4B99-9C90-6FC53CA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29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2182C-DAE8-4C62-918C-A604E690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for working with animation queues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707FC1-C9D0-4836-84AC-998EB90C53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6781800" cy="4495800"/>
          </a:xfrm>
          <a:ln w="12700">
            <a:prstDash val="solid"/>
          </a:ln>
        </p:spPr>
        <p:txBody>
          <a:bodyPr/>
          <a:lstStyle/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2974975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49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queue([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 the queue for the selected element.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queue([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newQueue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Replace the queue for the selected element with a new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queue([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callback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 a new function (callback) to the end of the queue for the selected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49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dequeue([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Run the next item in the queue for the selected element.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67355" marR="0" indent="-29673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4975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clearQueue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 all items that haven’t yet been run from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5182-7785-4EE0-A975-E275F1F6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0E9-C313-4773-9861-ED165CD2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9D77-7ADA-4082-93B7-381427C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AC73-33DC-4616-AEEF-F4971F61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animation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768DC-E68B-4397-A850-FC8A587AD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properties map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E691-9877-4598-ABDF-BFCE493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5503-FBBA-4F8D-9E53-424EA2E7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1635-3E23-43F3-87A0-1F175EBE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FDCF-F8CB-4EFA-9EA4-DF1BE520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all of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2229-8261-4098-B104-2A1FFE382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5B5D-D8BD-43EF-A4BC-06D3A26D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3794-DF3A-4757-B1EA-0FA69409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EBE1-9AAF-44F0-B2FD-058C974A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8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BACD15-D25C-4CC0-82FA-AF1E1D7A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Carousel application</a:t>
            </a:r>
            <a:endParaRPr lang="en-US" dirty="0"/>
          </a:p>
        </p:txBody>
      </p:sp>
      <p:pic>
        <p:nvPicPr>
          <p:cNvPr id="9" name="Content Placeholder 8" descr="Refer to page 301 in textbook">
            <a:extLst>
              <a:ext uri="{FF2B5EF4-FFF2-40B4-BE49-F238E27FC236}">
                <a16:creationId xmlns:a16="http://schemas.microsoft.com/office/drawing/2014/main" id="{226E3941-C07F-4431-B3BA-EBBDCC7100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560034" cy="2743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C4A4-DFE9-4774-BD7A-74B28F6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D97A-8B46-49E7-9174-A81E862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C859-809B-4553-9B36-ECE8D2C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41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4CE3-49C2-4247-B020-56BA7917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Carousel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6CF7-B6B0-492E-9060-92CC992ED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&lt;h1&gt;View our Books&lt;/h1&gt;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id="carousel"&gt;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left_button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button_panel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="images/left.jpg" alt=""&gt;&lt;/div&gt;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display_panel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&lt;ul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="newpage.html"&gt;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="images/book1.jpg" alt=""&gt;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&lt;/a&gt;&lt;/li&gt;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="newpage.html"&gt;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="images/book2.jpg" alt=""&gt;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&lt;/a&gt;&lt;/li&gt;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7 more li elements that contain images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&lt;/ul&gt;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right_button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button_panel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="images/right.jpg" alt=""&gt;&lt;/div&gt;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AB02-6667-4A48-9875-348AEE14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E7BE-D35D-4C6A-91A8-61F88F1B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C2D1-2D01-4F9A-8D6E-885EB885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7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A254-45DC-49E4-BA33-F4DCC12E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CSS for the Carousel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C3D2B-7AE2-48FF-87B8-85DF2AF0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#display_panel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300px;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overflow: hidden;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125px;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#image_list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required for 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list-style: none;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#image_list li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#image_list li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933E-E2BF-40AC-BEA6-9E9B2807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D4D-E398-49AB-8994-7BDFCEE7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D7FC0-2C07-47A0-AAF8-9F70DF0F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48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FE3C-BD9A-4C2C-8CD8-6E289845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Carousel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748D-F346-4A0B-A814-395DFA15D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slider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// slider = ul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click event handler for the right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right_button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value of current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(slider.css("left"));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determine new value of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- 300 &gt; -900)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use the animate function to change the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slider.animate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({left: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1000);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5799-E357-4239-ABF4-DA0B99B7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6745-CC21-43CE-A32D-2216A4DA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7EBF-6F13-4A1E-993E-8FA60D22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55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3FD-771C-4310-B9E3-7AE81F7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Carousel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1067-598F-4CAB-862D-8FDD96DDF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798513" marR="0" indent="-4524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the click event handler for the left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left_button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value of current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(slider.css("left"));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determine new value of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use the animate function to change the left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slider.animate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({left: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newLeftProperty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1000);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AE7-AEA1-4321-B0A0-968238F7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1782-9904-4E93-8309-51C39718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8BA-D30C-4C05-B97E-059AA8A1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9FE-4BCA-4DFA-AA21-4B6F73CB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heading that is animated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web page is loaded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2A3F-7788-4096-80C8-63AB5B0E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"&gt;Temporarily under construction!&lt;/h1&gt;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that fades the heading out over 5 seconds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(5000);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that uses chaining to fade the heading out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slide it back down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(5000).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Chaining with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(5000, .2).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1);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with a callback function that gets the same result as the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startup_message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(5000, .2,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$(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1000, 1)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callback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DD43-93F7-484A-A8B9-80225582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0024-E687-4406-80E2-D84B8683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4DBF-41D0-4789-B611-1AACDDF8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54AEC8-BFE8-44F6-95F0-E5028A24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FAQs application as the text for a heading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displayed</a:t>
            </a:r>
            <a:endParaRPr lang="en-US" dirty="0"/>
          </a:p>
        </p:txBody>
      </p:sp>
      <p:pic>
        <p:nvPicPr>
          <p:cNvPr id="9" name="Content Placeholder 8" descr="Refer to page 283 in textbook">
            <a:extLst>
              <a:ext uri="{FF2B5EF4-FFF2-40B4-BE49-F238E27FC236}">
                <a16:creationId xmlns:a16="http://schemas.microsoft.com/office/drawing/2014/main" id="{7892FFC0-6F31-4D9D-B244-9D661A4FFC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115" y="1295400"/>
            <a:ext cx="6523285" cy="19630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C1D8-ADD0-43DB-B109-9D4CE79A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776A-3A51-42AB-9671-A944DC6E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3EDD-2261-44B7-9962-AE0E30FB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EBB-85E2-4F06-B9A7-2E8A5056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FAQs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C2CEF-8398-4CED-93F2-C0928A6A3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&lt;h1&gt;jQuery FAQs&lt;/h1&gt;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="#"&gt;What is jQuery?&lt;/a&gt;&lt;/h2&gt;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&gt;&lt;!-- div content --&gt;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="#"&gt;Why use jQuery?&lt;/a&gt;&lt;/h2&gt;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div content --&gt;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="#"&gt;Which is harder to learn: jQuery 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JavaScript?&lt;/a&gt;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div content --&gt;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C989-F4AD-40CB-B1AC-CE472862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86A8-8F3E-443C-B809-CFC6ADD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FBC2-9307-4751-B38A-DF032AE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2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77E3-057B-479E-B030-573E7BE1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with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4E3F-626E-4837-96BD-D2220A396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target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$(target).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($(target).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 != "minus")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$(target).next()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$(target).next()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1EB8-0CAB-4CC1-80FC-537D903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20B1-EADD-47ED-8CEA-DB70D44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3E31-EBEE-4AC9-9CAD-8BAFBA7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3093-F7F2-46D7-A86F-9429C0EB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CEFB-0DFA-4127-94E1-D779AB766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).next()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7BB9-C8EE-4BB8-876B-6774EF3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E931-7FCA-42AF-9F6A-2604EE24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9BB0-992C-40AB-AF60-047B4B49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139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39</TotalTime>
  <Words>4277</Words>
  <Application>Microsoft Office PowerPoint</Application>
  <PresentationFormat>On-screen Show (4:3)</PresentationFormat>
  <Paragraphs>619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9</vt:lpstr>
      <vt:lpstr>Objectives</vt:lpstr>
      <vt:lpstr>The basic methods for jQuery effects</vt:lpstr>
      <vt:lpstr>The basic syntax for all of the methods  except the fadeTo() method</vt:lpstr>
      <vt:lpstr>HTML for a heading that is animated  after the web page is loaded</vt:lpstr>
      <vt:lpstr>The FAQs application as the text for a heading  is displayed</vt:lpstr>
      <vt:lpstr>The HTML for the FAQs application</vt:lpstr>
      <vt:lpstr>The JavaScript and jQuery with slideDown()  and fadeOut() methods</vt:lpstr>
      <vt:lpstr>The JavaScript and jQuery  with the slideToggle() method</vt:lpstr>
      <vt:lpstr>Terms related to effects</vt:lpstr>
      <vt:lpstr>The Slide Show application  with fading out and fading in</vt:lpstr>
      <vt:lpstr>The HTML for the Slide Show application</vt:lpstr>
      <vt:lpstr>The critical CSS for the Slide Show application</vt:lpstr>
      <vt:lpstr>One way to code the JavaScript and jQuery  (part 1)</vt:lpstr>
      <vt:lpstr>One way to code the JavaScript and jQuery  (part 2)</vt:lpstr>
      <vt:lpstr>Another way to code the JavaScript and jQuery  (part 1)</vt:lpstr>
      <vt:lpstr>Another way to code the JavaScript and jQuery  (part 2)</vt:lpstr>
      <vt:lpstr>The JavaScript and jQuery for stopping  and restarting a slide show (part 1)</vt:lpstr>
      <vt:lpstr>The JavaScript and jQuery for stopping  and restarting a slide show (part 2)</vt:lpstr>
      <vt:lpstr>The basic syntax for the animate() method</vt:lpstr>
      <vt:lpstr>An animate() method for the h1 heading</vt:lpstr>
      <vt:lpstr>A heading with two animations  started by its click event</vt:lpstr>
      <vt:lpstr>Chained animations</vt:lpstr>
      <vt:lpstr>Queued animations</vt:lpstr>
      <vt:lpstr>An animation with a second animation  in its callback function</vt:lpstr>
      <vt:lpstr>The delay(), stop(), and finish() methods</vt:lpstr>
      <vt:lpstr>HTML for a heading that is displayed  when the web page is loaded</vt:lpstr>
      <vt:lpstr>An animation that moves thumbnail images down on mouse hover</vt:lpstr>
      <vt:lpstr>The jQuery that stops the bouncing effect</vt:lpstr>
      <vt:lpstr>A script element for getting the jQuery easing plugin from a CDN</vt:lpstr>
      <vt:lpstr>The syntax for using easing  with effects and animations</vt:lpstr>
      <vt:lpstr>Two easings used by the FAQs application</vt:lpstr>
      <vt:lpstr>Two easings for an animated heading</vt:lpstr>
      <vt:lpstr>A URL for a full list of jQuery easings</vt:lpstr>
      <vt:lpstr>The advanced syntax for the animate() method</vt:lpstr>
      <vt:lpstr>An animate() method with the advanced syntax</vt:lpstr>
      <vt:lpstr>How to provide easings by property  with the basic syntax</vt:lpstr>
      <vt:lpstr>The methods for working with animation queues</vt:lpstr>
      <vt:lpstr>Terms related to animation</vt:lpstr>
      <vt:lpstr>The Carousel application</vt:lpstr>
      <vt:lpstr>The HTML for the Carousel application</vt:lpstr>
      <vt:lpstr>The critical CSS for the Carousel application</vt:lpstr>
      <vt:lpstr>The JavaScript and jQuery  for the Carousel application (part 1)</vt:lpstr>
      <vt:lpstr>The JavaScript and jQuery  for the Carousel application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8</cp:revision>
  <cp:lastPrinted>2016-01-14T23:03:16Z</cp:lastPrinted>
  <dcterms:created xsi:type="dcterms:W3CDTF">2020-08-14T17:56:53Z</dcterms:created>
  <dcterms:modified xsi:type="dcterms:W3CDTF">2020-08-14T21:39:29Z</dcterms:modified>
</cp:coreProperties>
</file>