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96374" autoAdjust="0"/>
  </p:normalViewPr>
  <p:slideViewPr>
    <p:cSldViewPr>
      <p:cViewPr varScale="1">
        <p:scale>
          <a:sx n="107" d="100"/>
          <a:sy n="107" d="100"/>
        </p:scale>
        <p:origin x="9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3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arrays, sets, and maps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1D15A-B47C-487E-9F9C-0DA3D904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E658-6BFF-42AE-8A7C-10276F5E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an element to the end of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9127B-82D3-404A-924B-1452EDF3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[1, 2, 3];    // array is 1, 2, 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4;  // array is 1, 2, 3, 4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790E5-763F-43DB-8787-CA3915D9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2F6D-33D9-43CA-BC05-55092E00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8CCE3-A616-4F87-B740-3AA52629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9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2E58-FB96-4835-99EE-0681B879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an element at a specific 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5EB3E-A1BC-4916-9AF7-9E7F0A10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[1, 2, 3];    // array is 1, 2,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numbers[5] = 6;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// array is 1, 2, 3, undefined, undefined, 6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delete a number at a specific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[1, 2, 3];    // array is 1, 2, 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numbers[1];            // array is 1, undefined, 3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0F669-74C9-4AEB-8B11-5D80B632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19BA-328D-44F2-9BD9-535E939C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7E37F-3C51-4E0A-ACBA-BE1061B1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60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8CEF-2BE1-4341-AF2E-1A15180D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remove all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3A462-55B9-4F99-9054-2241FAA16F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[1, 2, 3];  // array contains 3 elements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        // removes all elements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9D818-5FCA-4513-8EE2-B55C95C8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26B0-AC53-4E86-8FD5-C17122E5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986B7-BDAD-480F-A7A2-8F050A13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8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176F-94F7-472A-A526-C8677CB0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sparse array that contains 999 undefined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0F46F-B699-41BE-8116-4049B7FF07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[1];     // array contains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numbers[1000] = 1001;    // array contains 1 and 1001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with 999 undefined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in between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3D9E5-311E-4490-A981-0A8B46DF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FDE4-610D-49D4-9F65-84588828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FF42-841C-40E2-A845-78BDB412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80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4D94-5462-44F4-A1E0-139C1D35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array that’s used by the following loops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9823E-1F48-4655-BEC7-FC98A9E694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["Grace", "Charles", "Ada"];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names[5] = "Alan";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adds two undefined elements between "Ada" and "Alan"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for loop with an array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processing all the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4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statements that use the index to access the array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element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 loop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Grace Charles Ada undefined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Alan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85B6-62BD-4130-A8FD-0D10FA53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AA577-6F79-4EE6-8807-A41FBF8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0FAA-6C0E-49EA-8184-FF7E42A1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7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E980-0CA3-4BA2-83EF-78EB701A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for-in loop with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E2530-1AA5-414C-97F3-7CC21FE228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const|let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statements that use the index to access the array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element value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for-in loop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names) {  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names[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Grace Charles Ada Alan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9068-570D-4D8F-AADD-19FA5622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2D025-2912-4DD0-8D16-CE096087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EFF0-AAF8-4DCE-ABD0-0C935DA3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5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6D83-AE1B-41B1-87D8-2A19113D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for-of loop with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BF69A-CF46-4419-BFF9-9E0E793C0D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const|let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4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statements that use the array element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for-of loop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names) {  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Grace Charles Ada undefined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Alan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44B44-30B9-42BF-86D0-0375985D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A40E-66E4-47E7-9447-E157B354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CEF3-3849-4635-A58D-30B6587C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3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CC6C-08AB-4836-B5D6-2B407AD6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destructuring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E7A60-9439-47A0-86B6-734857A035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const|let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identifier1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identifier2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...] =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arrays used by the following 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totals = [141.95, 212.25, 411, 135.75]; 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["Grace", "M", "Hopper"];   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Assign the first three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an array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[total1, total2, total3] = totals; 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total1 is 141.95, total2 is 212.25, total3 is 411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Skip an array element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"Grace",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"Hopper"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3495-1BE0-4161-B0B4-981BDBA0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8B6DF-284A-4C08-8453-39A89369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78E9-6945-4712-85E1-721DC6D4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2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0742-D1EE-492C-B7EB-F2B341F7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3: Use a default value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47568-25BD-44A8-AD4F-8BFE15AFA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[first, middle, last, suffix = "none"]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first is "Grace", middle is "M", last is "Hopper",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suffix is "none"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4: Use the rest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assign some elements to a new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const[total1, total2, ...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remainingTotals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totals;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total1 is 141.95, total2 is 212.25,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remainingTotals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[411, 135.75]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5: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Destructure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[first, second, third] = "USA";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first is "U", second is "S", third is "A"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EDE40-77F4-4BF5-97D7-86B81FD6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BCC5-DDFF-4765-A31E-29E0570B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AB38-775D-46CC-A18F-07A046DB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8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2903-A3AD-4627-B5C5-CAEF9D0D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arrays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0AA92-CC2E-4A1C-A564-4CC7408BA7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 literal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sparse array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destructure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 array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 operator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A213A-422C-4A96-8C18-C149A022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910D0-7F65-46EF-AEE2-1892D245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2235-17E9-478B-A429-7D8F11D6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05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802D-0019-4865-8F0C-333FBE7F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058C1-16D1-41A7-8369-E829AA2866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arrays in your applications.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associative arrays and arrays of arrays in your applications.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sets and maps in your applications.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creation and use of an array.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indexes and the length property for working with an array.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use of for, for-of, and for-in loops for working with an array.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destructuring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assign the elements in an array to individual constants or variables.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A610-C10E-49F9-943E-AE2ED35F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E7D3A-E07B-44BC-AADB-5D1B329D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B5E4-6B85-42E1-9104-5150124D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94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8E61-9970-41A1-A8C9-F1330503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the Array type that add, modify, remove, and copy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F9EEA-A561-45CC-8030-758798DDE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unshift(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splice(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splice(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slice([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][,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F258-3A14-43AE-8617-DC65DD5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6392-2797-4B89-9E2C-A3888F1D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2F35-CDB6-452C-BBEC-F227D742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94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DFFC-78FB-45AB-BD19-F3476EDF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names array that’s by the following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5AAE2-DB12-4C0A-995C-84AD53D203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["Grace", "Charles", "Ada"];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elements to </a:t>
            </a:r>
            <a:b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pc="-2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remove an element from the end of the array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("Alan", "Linus");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names is ["Grace", "Charles", "Ada", "Alan", "Linus"]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removedName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names.pop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removedName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Linus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names is ["Grace", "Charles", "Ada", "Alan"]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Add and remove an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beginning of the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names.unshift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("Linus");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names is ["Linus", "Grace", "Charles", "Ada", "Alan"]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removedName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names.shift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removedName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Linus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names is ["Grace", "Charles", "Ada", "Alan"]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6012-6B61-49B1-A5CF-5D5ACE95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D6E9-CC55-4A38-AF72-C8C19A31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15C2-E8C1-4F45-9783-E41BFAAA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57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4D4A-833F-400D-8865-A102EE07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3: Replace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specific 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4EF26-355B-4ECB-83F9-69C75CE69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names.splice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2, "Mary", "Linus");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names is ["Grace", "Mary", "Linus", "Alan"]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4: Copy some of the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array to a new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names.slice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["Mary", "Linus"]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names array is unchanged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5: Copy all the elements of the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new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names.slice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["Grace", "Mary", "Linus", "Alan"]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names is unchanged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FC153-66D9-41CE-BFFB-1CFD826E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F3D8-A4D2-424C-A534-0000E640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2DFB-32BE-40FF-8637-D7F98A3A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0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C931-1600-445E-9980-4C172691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the Array type that inspect an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its elements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1C0FC-94D0-43DF-85C7-CF61CCAD6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,start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entries()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keys()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0EE1A-214D-45DF-B852-93DC4749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0C984-6E4A-4E9F-8293-BC08D73D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5E0A1-0FA1-4CF7-B0A3-F52528B1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5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098D-06AD-413D-9B20-B4B6CCE8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numbers array used by the following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86865-9855-4C16-90BE-9E58713EBB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[1,2,3,4,5,6,7,8,9,10,11,12,13,14,15,16,17,18,19,20];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Two ways to check if a specific value is in the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 != -1) { ...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numbers.includes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(5)) { ... 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Filter the numbers in the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all the values less than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lessThanTen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numbers.filter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value =&gt; value &lt; 10 );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lessThanTen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[1, 2, 3, 4, 5, 6, 7, 8, 9]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numbers array is unchanged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6F978-860D-418C-BC7A-7FED330B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EEDF1-67CC-45F1-BF07-207BC5E9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69C62-73F2-40DB-9E3D-C2E2D1F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23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7D0A2-5737-4C30-A1DA-842ADC1B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Example 3: Check if all the numbers in the array are positive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47153-D434-408C-A602-C087923E5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isAllPos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numbers.every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value =&gt; value &gt; 0 );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isAllPos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true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4: Use a for-of loop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entries()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for(let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[key,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numbers.entries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console.log(`key: ${key},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               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displays "key: 0,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1", "key: 1,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2", etc.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7CBB9-1A4A-4B15-9451-3E2BDCC6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FC89E-5FA9-4588-AD5F-5A30FECF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92A6-544D-4F2B-918B-08670DFE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34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1F1A-058A-4D6B-B22B-F4F965C4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the Array type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transform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C9F01-5B84-4F85-A8C3-0335ECBDDD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join([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sort([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comparison_function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flat([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flatMap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9F27B-4A75-4228-AA7E-B0C257AD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94094-DA11-4DD1-AEBA-64C15D3A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15D3F-E028-494E-B0DC-E04BBF30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98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68E0-E888-4EE9-B613-60C197F7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Convert the elements in an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single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C3A07-25D4-4506-AE87-2FDC53400D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["Grace", "Charles", "Ada", "Alan"];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str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 is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Grace,Charles,Ada,Alan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 is "Grace, Charles, Ada, Alan"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 is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Grace,Charles,Ada,Alan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                       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Sort numeric values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ascending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numbers = [5, 12, 8, 6, 9, 2];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(x, y) =&gt; x - y 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numbers is [2, 5, 6, 8, 9, 12]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DED9-530E-474F-9F4D-BE66957A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5825C-B010-4402-8EB1-BE7C2B39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36E18-809E-458D-87DF-F564ABD4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FB82-654F-485A-BBB1-75AC118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3: Create a new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each element multiplied by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07159-3BC1-47B0-8141-4CEB4BDE7C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doubled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numbers.map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value =&gt; value * 2 );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doubled is [4, 10, 12, 16, 18, 24]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numbers is unchanged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4: Transform the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then convert to a single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["Grace", "Charles", "Ada", "Alan"];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str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names.reduce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current)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current.toLowerCase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"Names:" 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 is "Names: grace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5: Flatten an array that’s nested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levels deep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nested = [5, 12, 8, 6, 9, [4, [0, 7], 1], 2];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flattened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nested.flat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 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flattened is [5, 12, 8, 6, 9, 4, 0, 7, 1, 2]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EF33-2352-4356-AAB2-F494F688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62D92-99EC-466A-9BF5-C6C05946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1E724-6456-4CBC-A606-F1E276D2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00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C04CAB-FF5C-4F12-A407-4F3E89A6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 Scores application</a:t>
            </a:r>
            <a:endParaRPr lang="en-US" dirty="0"/>
          </a:p>
        </p:txBody>
      </p:sp>
      <p:pic>
        <p:nvPicPr>
          <p:cNvPr id="9" name="Content Placeholder 8" descr="Refer to page 477 in textbook">
            <a:extLst>
              <a:ext uri="{FF2B5EF4-FFF2-40B4-BE49-F238E27FC236}">
                <a16:creationId xmlns:a16="http://schemas.microsoft.com/office/drawing/2014/main" id="{5057E424-0398-49DD-BAE9-12FA0F2D74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54218" y="1066800"/>
            <a:ext cx="6035563" cy="217036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AA79-136A-4E1E-B5A6-4A62D185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CDD6-6EFD-427E-971D-9441CAD9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8396-9962-4A79-ADB1-799C550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5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6895-1643-44BA-AC11-4790955F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5D46E-4CAF-409B-A385-DEB27CF0C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methods of a Array object: push(), pop(), unshift(), shift(), splice(), slice(),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indexOf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lastIndexOf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includes(), entries(), values(), and keys().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methods of an array that accept callback function as parameters: find(),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findIndex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filter(), every(), some(),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forEach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sort(), reduce(), map(),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flatMap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static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Array.isArray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split a string into an array.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at least two ways to copy and array.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an array, an associative array, and an array of arrays.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JSON.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convert an array to JSON and back.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an array, a set, and a map.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4074-7C2C-49C9-A5A8-E321C380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07011-B30E-4E56-A634-03EFAB27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ED93-53B5-4737-922C-2CD0C37A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64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8AA2-74D2-453D-A1E7-09632BC3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Test Scores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C1061-144E-4C06-9A42-42FA0002DF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&lt;h1&gt;My Test Scores&lt;/h1&gt;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&lt;label&gt;All scores:&lt;/label&gt;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id="all"&gt;&lt;/label&gt;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&lt;label&gt;Average score:&lt;/label&gt;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id="avg"&gt;&lt;/label&gt;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&lt;label&gt;Last 3 scores:&lt;/label&gt;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id="last"&gt;&lt;/label&gt;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FA8A6-D4A9-406B-A6E1-A7ED8BAD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D4DB-6BE3-4EF0-92A5-97CD022D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EA71-E1A3-466F-B0DB-8DBA2FBD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60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8957-AD8D-4399-9C75-155AC2FC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Test Scores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5CA5-A623-425A-AB7B-4BDB5B750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203325" algn="l"/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for="score"&gt;Enter new score:&lt;/label&gt;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id="score"&gt;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type="button"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add_score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value="Add Score"&gt;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&lt;span&gt;&lt;/span&gt;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="https://code.jquery.com/jquery-3.4.1.slim.min.js"&gt;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="test_scores.js"&gt;&lt;/script&gt;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2E41-53EF-4AE2-ADC8-D8320E9F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C9F30-68B9-4F20-9982-A95B1FB9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EC31C-5D9F-4BAC-AFC6-E077F98F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60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3414-3FE6-46CC-812F-2C1E5A9E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Test Scores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D0946-F414-4EA7-B4AC-CA3A3E7254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scores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add_score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score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($("#score").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(score) || score &lt; 0 || score &gt; 100)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add_score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").next().text(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"Score must be from 0 to 100.");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add_score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").next().text("");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add score to scores array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scores.push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(score);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display all scores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$("#all").text(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scores.join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"));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9A59-EF3A-4693-8469-20591F3D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2AD0-63CC-465C-9FCD-23F05827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A418-E0CD-430D-9EAF-7CEA75BF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87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4F91-5A62-4A74-B902-49B39805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Test Scores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B258D-0D8A-454F-8160-34A2EBACA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655763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// calculate and display average score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total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scores.reduce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(tot,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tot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avg = total/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$("#avg").text(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avg.toFixed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display last 3 scores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lastScores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3) ?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scores.slice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scores.slice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- 3,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// copy last three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lastScores.reverse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$("#last").text(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lastScores.join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 text box ready for next entry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$("#score").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$("#score").focus();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set focus on initial load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$("#score").focus();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11DA-773A-46F1-B4A9-2820CF32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20E8-5F7D-429C-8921-6C6C955A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8E3F-67C5-4315-8FB3-991F99E1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70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DADC-EA84-428C-828F-703CD1A4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String method that creates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4A18B-D0E4-4A66-9835-A79343D393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split a string that’s separated by spaces into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"Grace M Hopper";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"); // creates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nameParts.length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// displays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nameParts.toString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// displays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Grace,M,Hopper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nameParts.length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- 1];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// displays Hopper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DDB-7818-4F0C-88C7-A630104B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A245A-39B7-4138-BE1A-3A6CE38B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268C-A306-4E92-87BF-28332212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07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CCC0-3565-49D5-A244-C1F77A2D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split a string that’s separated by hyphens into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0A82-F38A-43C6-990A-3DF794720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date = "1-2-2021";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("-");   // creates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// displays 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("/"));    // displays 1/2/2021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6A8AC-3664-4549-92E4-454A770A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9FB1E-938E-442C-9F5E-D7896F09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07C29-46E1-4951-B02A-AA472BA4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58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4AFB-7075-44DB-B3BA-58AB8B54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split a string into an array of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51B6A-AFAC-4E31-B96C-D38D2EE4CD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"Grace Hopper";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nameCharacters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nameCharacters.length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// displays 12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nameCharacters.join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// displays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G,r,a,c,e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,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H,o,p,p,e,r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1FEE-505B-4481-A734-AFC74AAD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4606D-E0C3-41F0-AECB-92350913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A950-D295-4B28-AD10-22D7A30F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33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DFB9-5446-4571-BCCE-EB888251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it works if the string doesn’t contain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separator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37AB-D323-4B61-B8D3-8049954C13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date = "1-2-2021";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// displays 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dateParts.join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      // displays 1-2-2021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61785-1B19-4007-8E2C-A15CDBA1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EF12F-ADB5-45B1-BA7F-96D82755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064C5-3B10-4512-8A9A-6D13EB3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62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8254-EB5D-4D2B-9E5F-7FC85D0C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just one element from a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65B2E-5831-4079-A55D-C67FD1B58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"Grace M Hopper";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fullName.split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",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// displays 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[0]);              // displays Grace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AC3A-C187-457A-BEA0-35525278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8C94-DAEC-40FD-A213-CE563890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5F9EF-F9E6-4216-ACFC-30ED8740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49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6A25-0E91-46D4-A4EA-1800599E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static method of the Array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CB83F-8C27-4F91-9DEA-52AB815CA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ways to make a copy of an existing array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 the slice() method of the array.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 the array to the static from() method of the Array type.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Destructure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array with a rest operator.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an array literal with a spread operator and the array.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E06A-CB56-4AB0-B041-EF6A1334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6A009-4B16-4AF2-ABD6-33427379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528C-A536-47D2-BC53-CA82D2A9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9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6388-55FC-4F28-9D17-DF755440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E948-496A-4CC9-BE9A-44C6793AA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2000" b="1" i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keyword with the Array() constructor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Array(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static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Array.of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array literal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C9BE-40AA-4D45-9D83-2627C59E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B4E4-37A9-4F05-BA63-66367B2C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36D1-4B73-42FD-A918-56FA7BF3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8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4D3D-9A1F-4A9E-A056-C586829D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array that’s copied by the following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B7E29-AFDF-482C-A49F-F62A7AEBB2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["Grace", "Charles", "Ada"];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copy the array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slice() method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names.slice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Array.from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Array.from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(names);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destructuring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rest operator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[...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names;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array literal and the spread operator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[...names];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EF1F-BCA1-46A4-9FB6-91990888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7AC4-0499-46E1-8627-CB13E2F4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A3BB-9B5A-426F-B5B9-880A6963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02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D707-4A0D-4BB7-BE9B-63038995E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 associative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four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0975D-7166-4B50-A2A5-DD2BE88D59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item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item["code"] = 123;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item["name"] = "HTML5";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item["cost"] = 54.5;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item["quantity"] = 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         // Displays 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Object.keys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(item).length);      // Displays 4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81A8-33A6-42D5-AD8B-355AE290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6B01-82FD-478A-8EFF-E1C3A386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91B4A-1DE3-4D03-822B-C9D8CEA6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30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14DA-8644-4A48-ABA5-F644D943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an element to the associative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CF69-8442-413D-B535-635DDBD95A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lineCost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(item["cost"] * item["quantity"]).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35788-B7A5-48AB-837B-A63574D9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6F5C-AE13-4C7D-9BD4-61AC6D6C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9E6C7-9405-47C4-9F2F-B7F2E282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88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30E206-FCDB-49B1-A117-8F0E36C2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retrieve and display the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associative array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F8ADD4-4074-4ED6-AD74-A85C944773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alert("Item elements:\n"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 + item["code"]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 + item["name"]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nCost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 + item["cost"]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nQuantity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 + item["quantity"] +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Cost = " + item["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lineCost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displayed by the alert statement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485 in textbook">
            <a:extLst>
              <a:ext uri="{FF2B5EF4-FFF2-40B4-BE49-F238E27FC236}">
                <a16:creationId xmlns:a16="http://schemas.microsoft.com/office/drawing/2014/main" id="{F63483DD-879C-4747-9AAA-D26D10E8D9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8686" y="3465171"/>
            <a:ext cx="5097389" cy="2438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D3747-3A99-4BC7-9EA7-C3AC2EBC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24458-9CD3-4831-9DA7-4990A9B6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277C9-1C52-4FB7-A739-7E421AFB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11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011A-F662-4F64-9052-A1DE0B81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for-in loop with the associative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D9D9A-C869-42F7-AD79-5D2ACEB74C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result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item)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result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"=" + item[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result is "code=123 name=HTML5 cost=54.5 quantity=5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lineCost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=272.50 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ABD0-3DDC-4307-928D-83BF0F2F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5942-F95D-4BA4-9522-1F9AE2A2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C2DC-8AB8-40E2-883F-29DC9587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33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5627-819E-4F40-8879-23EDA788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use an array of arrays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F646-16CD-4463-9146-C6048DEBF1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 array of arrays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students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students[0] = [80, 82, 90, 87, 85];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students[1] = [79, 80, 74];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students[2] = [93, 95, 89, 100];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students[3] = [60, 72, 65, 71];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refers to elements in the array of arrays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console.log(students[0][1]);       // displays 82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console.log(students[2][3]);       // displays 100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2902A-8122-40AE-8320-354EC84D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7256-F036-467A-8C9B-04078901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8FFFD-4243-4709-9761-9309C818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15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4940-78C2-4623-A975-86FE5646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use an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associative arrays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DC498-ECDB-49C4-AF7D-86BA8C8BCF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 array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invoice = [];    // create an empty invoice array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an associative array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invoice array directly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invoice[0]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invoice[0]["code"] = 123;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invoice[0]["name"] = "HTML5";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invoice[0]["cost"] = 54.5;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invoice[0]["quantity"] = 5;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2E6A-9E73-4978-A4C5-A6792E6A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1A38B-F396-4BB8-87A1-32C40DAB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1BB5-503E-490D-AD5B-84A206A0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67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E7C4-7945-4593-A450-BE50C813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use an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associative arrays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2DB66-AF48-49FF-85B0-A9F4705B8A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 associative array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then adds it to the invoice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item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item["code"] = 456;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item["name"] = "jQuery";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item["cost"] = 52.5;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item["quantity"] = 2;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refers to the elements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array of associative arrays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console.log(invoice[0]["code"]);     // displays 123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console.log(invoice[1]["name"]);     // displays jQuery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482DA-CB10-4EED-BDE1-933CF388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8B67-0E92-4409-A0FC-11F36A9C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5504-24BA-4CB4-9185-CF7B9A8E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32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7804-9983-48EC-9D06-CA22BAD0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terms related to arrays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B60E1-D632-4310-8B25-7E47328D62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spread operator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associative array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25EC8-BCE3-43DD-B70B-D936B9AB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8A1ED-663A-441B-8048-5970561B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273B-A53F-4198-B2C6-AF95AA99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90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0A6D3F-AFDE-4788-B35B-36323652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static methods of the JSON type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DBFAC3-3221-4A66-B6EF-4CD7B54267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781800" cy="1905000"/>
          </a:xfrm>
          <a:ln w="12700"/>
        </p:spPr>
        <p:txBody>
          <a:bodyPr/>
          <a:lstStyle/>
          <a:p>
            <a:pPr marL="2400300" marR="0" indent="-24003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2395538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	Description</a:t>
            </a:r>
          </a:p>
          <a:p>
            <a:pPr marL="2400300" marR="0" indent="-2400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stringify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Returns a JSON string for the specified object or array.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914400" algn="l"/>
                <a:tab pos="2395538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parse(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json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an object or array that contains the data in the specified JSON string.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EF0AC-18D1-43A2-BE6A-429601FF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6089-D6D1-4C98-8347-84160092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E3B1-F925-4869-A421-B4254142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1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959F-A516-4CF4-905E-21615C38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an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assigning values in one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99E55-3E72-4CFD-9546-2922CCE8D3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b="1" i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keyword with the Array() constructor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Array(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static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Array.of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array literal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77532-C20B-4F2D-8AD4-C3B1C219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A890-CE37-4E10-A64A-21B2DE42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FCD8-4382-4509-8FFD-6C2C4587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9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4ACD-192A-4A74-B849-1F727A47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convert an Array object to JSON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8BEBA-2572-477F-9E6E-7897DC302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an array of arrays that stores 2 tasks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tasks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(["Finish current project",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Date("11/20/2020")]);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(["Get specs for next project",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Date("12/01/2020")]);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convert array to JSON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json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(tasks)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save JSON to web storage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json;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JSON for the Array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[["Finish current project","2020-11-20T08:00:00.000Z"],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["Get specs for next project","2020-12-01T08:00:00.000Z"]]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CB05-5A79-4074-B5D2-2F74D1DA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5EBFB-6C71-47FA-AF5C-56BDBEBE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08413-4E11-4883-AB9A-649091C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68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C106-61E1-482A-857D-27BC6B9B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convert JSON to an Array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7C91-12A1-4745-81C4-6107A17C8D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JSON from web storage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json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convert JSON to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tasks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(json)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console.log(tasks[0][0]);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// displays "Finish current project"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console.log(tasks[1][1]);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// displays "2020-12-01T08:00:00.000Z"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convert JSON string to Date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date = new Date(tasks[1][1]);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date.toDateString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// displays "Tue Dec 1 2020"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AB6B-5E23-42FA-AB58-28C9CF9E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23D5-EFA4-4286-BB20-5634D580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2C70-A8F4-49CE-8450-1DA5E94B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93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EDF0B5-D444-499A-B8AF-B5DEEA26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Task List application</a:t>
            </a:r>
            <a:endParaRPr lang="en-US" dirty="0"/>
          </a:p>
        </p:txBody>
      </p:sp>
      <p:pic>
        <p:nvPicPr>
          <p:cNvPr id="9" name="Content Placeholder 8" descr="Refer to page 491 in textbook">
            <a:extLst>
              <a:ext uri="{FF2B5EF4-FFF2-40B4-BE49-F238E27FC236}">
                <a16:creationId xmlns:a16="http://schemas.microsoft.com/office/drawing/2014/main" id="{0112227A-4F46-4C09-A185-8406584C731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8909" y="1066800"/>
            <a:ext cx="6706181" cy="25056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0C90-B24A-4E7F-8772-7649EE8D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41CDC-63D4-44FE-B47A-9195BD8C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E7AF-EC26-4BD7-A3A7-B0FC76D1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10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8F36-7FEF-46A5-B731-14A7FD4F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Task List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E0421-FB00-4203-B330-1FCAE17AF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&lt;h1&gt;Task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 id="tasks"&gt;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"&gt;Task List&lt;/label&gt;&lt;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rows="6" cols="50"&gt;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for="task"&gt;Task:&lt;/label&gt;&lt;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name="task" id="task"&gt;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&lt;label 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"&gt;Due Date:&lt;/label&gt;&lt;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type="text" name="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59FF-5FD6-44DD-B99F-E36FFEC1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5C1CA-28E5-4093-8F0F-ACDBC7C3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8961A-A07A-4028-858B-FB22EC2C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13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7B3F-8C2E-4966-93F7-29A5FC96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Task List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0E20E-0FD2-429A-A559-F9C21B800E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203325" algn="l"/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type="button"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add_task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value="Add Task"&gt;&lt;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&lt;input type="button" id="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clear_tasks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value="Clear Tasks"&gt;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="https://code.jquery.com/jquery-3.4.1.slim.min.js"&gt;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="task_list.js"&gt;&lt;/script&gt;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171A1-F391-486C-8087-DDE8EA14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B817-82EA-41BD-86F9-92AE561B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D27E-0031-4B9C-8E2F-701D6050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506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A708-5728-4C67-976B-00D68810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Task List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9060-C06F-49D5-A65A-E4E65E1DBB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displayTaskList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tasks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convert stored date string to Date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tasks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tasks.map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task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[task[0], new Date(task[1])]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tasks.sort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(task1, task2) =&gt; {   // sort by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date1 = task1[1]; // get Date object from task1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date2 = task2[1]; // get Date object from task2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(date1 &lt; date2) { return -1;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if (date1 &gt; date2) { return 1;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{ return 0;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tasks.reduce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toDateString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 -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+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}, ""); // pass initial value for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$("#task").focus();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7BD83-06A2-4191-8649-D3ADF6F7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E1C24-EBFF-41DE-BAC8-B79D2CF3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053B-1ADC-4843-8CBC-EA323C8F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207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8052-EDB1-44E6-95B3-B95C773B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Task List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1521A-9C30-4FC7-9147-AC0E73E58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localStorage.tasks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tasks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add_task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task = $("#task").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Date(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(task &amp;&amp;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"Invalid Date")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store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dateString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newTask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[task,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tasks.push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newTask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localStorage.tasks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$("#task").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due_date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displayTaskList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alert("Please enter a task and valid due date.");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$("#task").select();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DEDA5-B859-4FB6-A159-65263F68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3312-5B38-4D67-AC57-A9BCCD7F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58ED-51F5-4EFB-AA87-17C8DC2D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801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7417-9827-4FD3-AA3F-4519FBAE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JavaScript for the Task List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FFA9-C999-4971-B514-B7D2D5D74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798513" algn="l"/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clear_tasks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localStorage.removeItem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("tasks");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$("#task").focus();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displayTaskList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41FDE-7F56-4387-98C6-76D5B913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50EE-1C2B-4BB3-B402-8ED9B566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4A37D-E346-4782-ACD8-34370356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5259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CEF1-7EE3-4A1D-8F0D-88F3F091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D30B6-34C8-4F65-A69E-4E28754C8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Set([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an empty set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emptySet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Set();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set from an array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new Set(["Grace", "Charles", "Ada"]);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D018D-1D85-4A39-8300-A55B0D90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D2AD-6A5A-4767-92F7-2210DC05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E7CB3-5C94-4F5C-B4B1-D6495369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35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F385-9CF1-4C1E-9884-F2284A38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of the Set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B61-5729-49FC-BB7C-6AC0DAD43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methods of the Set type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entries()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5B394-6D8B-41DB-A49B-88477801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DC0CE-928D-433F-8001-AF0ADA84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FE21A-F145-4E45-8C7D-440EB7F6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2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B9E2-C52B-48A4-8823-393AB813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create an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assign values in one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DF2DE-C8FE-4A38-B00E-FBD5ECD984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Array() constructor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rates = new Array(14.95, 12.95, 11.95, 9.95);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Array.of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dice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2, 3, 4, 5, 6);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array literal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["Grace", "Charles", "Ada"];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BC62-947D-4730-8B20-C40D6D45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AFA55-8C25-4C11-8199-E8483291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F28DB-7812-4929-A4C8-58C76B66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84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0800-58DA-442B-A6A1-E9394CF8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check for values in a 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66FD5-ACF6-4295-B6A4-7145F4698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names.has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("Grace");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true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names.has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("Linus");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false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503DE-66A0-4715-8F41-BC361BBF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DC99-6E14-47C7-A297-BABF67F3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FCDC-D85C-40FD-968D-9F37B97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564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CFB7-0246-43F1-ABC6-1C4D1DBC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values to a 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4F89-9B92-4B80-BA86-82B6FCBCB7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size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// size is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("Linus");      // adds new value to 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// size is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("Grace");      // already in set so not added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// size is 4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193A-C656-496F-AF95-66F1D9C7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FCE3F-F051-495B-AB1E-FD23A1FB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37038-ABC8-423B-AA96-B6599D28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246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37F10E-7352-49D8-96D2-73D7F1B2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set to remove duplicate values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F3874-B5C1-4F0C-B321-587DEF306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dupeArray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[4, 6, 2, 3, 2, 3, 4, 7, 6, 8, 9, 2, 8, 2];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set = new Set(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dupeArray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noDupes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Array.from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(set);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noDupes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[4, 6, 2, 3, 7, 8, 9]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7FB0B-A384-487E-B969-B3F3DD98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0CD4-53DC-4B93-A2AD-4742797C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A666-918C-4D4E-8820-81948B11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796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7D35-E459-46A9-BC93-926F8975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5D57D-BE13-432E-A8FE-10D03A963A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Map([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arrayOfArrays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an empty map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map = new Map();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map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an array of arrays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new Map(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 ["Grace", "Hopper"], ["Ada", "Lovelace"] 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2CB8-4B5A-4466-ADE9-3D8F05F7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396B-5727-4687-BBAF-AF80B758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FA75A-C16A-4816-AEA9-8897ECF8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394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30EE-7123-4D54-A879-6BA4BD04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of the Map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656C3-1873-4B00-9AC7-6E78DB257A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methods of the Map type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set(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entries()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E1BEA-369F-46D1-BE98-C2345702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E643-D8F7-4CB7-AC35-AEB8A744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89AD-BFBF-45E9-BD73-98710EFF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822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32C3-90DB-4153-9D79-DEB90F26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check for a key in the map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retrieve its associated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8D454-9C3F-4663-B5E1-E7EFF0B24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names.has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("Grace"))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("Grace"));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displays "Hopper"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C040-B927-4854-9898-78C33930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82C6-2802-4330-B0F3-A08502A7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180F-DAB1-488C-9075-DBB524F8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424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5118-6728-424E-BEE4-B94F7D59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key/value pairs to the 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B67E7-1F81-448A-B330-043A7C5605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size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// size is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new key/value pair to map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("Charles", "Babbage");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// size is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replace value associated with key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("Grace", "Slick");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// size is 3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49598-4E44-4B5F-A66D-92849496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8F0C3-93A7-4646-B6E4-94F51316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C33A-2089-4190-9876-7F9D33C0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4219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2308-EBB3-4FE2-A250-FA02D8AA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arrays of the keys and key/value pairs of the 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FFB33-5B1C-40B5-9E57-605AFB79DA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full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Array.from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full is [["Grace", "Slick"], ["Ada", "Lovelace"],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["Charles", "Babbage"]]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Array.from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names.keys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["Grace", "Ada", "Charles"]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91385-EA10-4891-9C41-D08A9632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5B06F-61D8-4566-9DC8-96E7A5BF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40AEC-80E7-4D83-864A-E538820D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1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B325-7582-4F11-BEA8-F0C3C555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referring to an element of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DEBBB-B47B-4E23-B874-81CED0F06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refers to the elements in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rates[2]    // Refers to third element in rates array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names[1]    // Refers to second element in names array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9EA3-BC58-4104-8E95-C430032E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2F2F5-9F7B-4249-947A-2F7B854B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4087-C950-4E2F-92B8-4164E861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2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0675-2CA7-4B18-98C3-95101A08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assign values to an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accessing each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1D080-C505-440E-84C0-06144CF29F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assign numbers to an array that starts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four undefined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rates = new Array(4);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rates[0] = 14.95;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rates[1] = 12.95;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rates[2] = 11.95;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rates[3] = 9.95;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assign strings to an array that starts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no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names = [];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names[0] = "Grace";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names[1] = "Charles";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names[2] = "Ada";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749D-6E9E-4F8B-B580-BEFDAAD8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4295-5E00-48ED-BF52-9B59A197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7ADF8-E968-490C-B9D5-E9D7B7AE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8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73FA-2A2A-4F55-9D23-0FA86F9F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of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67887-A822-4C83-A4A9-C34C61FC8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operator of an array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DBD2-C97B-4DE6-BBFC-FA89D8A5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C21F-ADC7-4439-A790-F9538A82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23D59-29DD-4441-BD9B-BAFDF400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6951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115</TotalTime>
  <Words>6855</Words>
  <Application>Microsoft Office PowerPoint</Application>
  <PresentationFormat>On-screen Show (4:3)</PresentationFormat>
  <Paragraphs>906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15</vt:lpstr>
      <vt:lpstr>Objectives (part 1)</vt:lpstr>
      <vt:lpstr>Objectives (part 2)</vt:lpstr>
      <vt:lpstr>The syntax for creating an array</vt:lpstr>
      <vt:lpstr>The syntax for creating an array  and assigning values in one statement</vt:lpstr>
      <vt:lpstr>Examples that create an array  and assign values in one statement</vt:lpstr>
      <vt:lpstr>The syntax for referring to an element of an array</vt:lpstr>
      <vt:lpstr>How to assign values to an array  by accessing each element</vt:lpstr>
      <vt:lpstr>A property of an array</vt:lpstr>
      <vt:lpstr>How to add an element to the end of an array</vt:lpstr>
      <vt:lpstr>How to add an element at a specific index</vt:lpstr>
      <vt:lpstr>How to remove all elements</vt:lpstr>
      <vt:lpstr>A sparse array that contains 999 undefined elements</vt:lpstr>
      <vt:lpstr>An array that’s used by the following loops</vt:lpstr>
      <vt:lpstr>How to use a for-in loop with an array</vt:lpstr>
      <vt:lpstr>How to use a for-of loop with an array</vt:lpstr>
      <vt:lpstr>The syntax for destructuring an array</vt:lpstr>
      <vt:lpstr>Example 3: Use a default value </vt:lpstr>
      <vt:lpstr>Terms related to arrays</vt:lpstr>
      <vt:lpstr>Methods of the Array type that add, modify, remove, and copy elements</vt:lpstr>
      <vt:lpstr>A names array that’s by the following examples</vt:lpstr>
      <vt:lpstr>Example 3: Replace elements  from a specific index</vt:lpstr>
      <vt:lpstr>Methods of the Array type that inspect an array  or its elements </vt:lpstr>
      <vt:lpstr>A numbers array used by the following examples</vt:lpstr>
      <vt:lpstr>Example 3: Check if all the numbers in the array are positive</vt:lpstr>
      <vt:lpstr>Methods of the Array type  that transform elements</vt:lpstr>
      <vt:lpstr>Example 1: Convert the elements in an array  to a single string</vt:lpstr>
      <vt:lpstr>Example 3: Create a new array  with each element multiplied by 2</vt:lpstr>
      <vt:lpstr>The Test Scores application</vt:lpstr>
      <vt:lpstr>The HTML for the Test Scores application (part 1)</vt:lpstr>
      <vt:lpstr>The HTML for the Test Scores application (part 2)</vt:lpstr>
      <vt:lpstr>The JavaScript for the Test Scores app (part 1)</vt:lpstr>
      <vt:lpstr>The JavaScript for the Test Scores app (part 2)</vt:lpstr>
      <vt:lpstr>A String method that creates an array</vt:lpstr>
      <vt:lpstr>How to split a string that’s separated by hyphens into an array</vt:lpstr>
      <vt:lpstr>How to split a string into an array of characters</vt:lpstr>
      <vt:lpstr>How it works if the string doesn’t contain  the separator</vt:lpstr>
      <vt:lpstr>How to get just one element from a string</vt:lpstr>
      <vt:lpstr>A static method of the Array type</vt:lpstr>
      <vt:lpstr>An array that’s copied by the following examples</vt:lpstr>
      <vt:lpstr>How to create an associative array  with four elements</vt:lpstr>
      <vt:lpstr>How to add an element to the associative array</vt:lpstr>
      <vt:lpstr>How to retrieve and display the elements  in the associative array</vt:lpstr>
      <vt:lpstr>How to use a for-in loop with the associative array</vt:lpstr>
      <vt:lpstr>How to create and use an array of arrays</vt:lpstr>
      <vt:lpstr>How to create and use an array  of associative arrays (part 1)</vt:lpstr>
      <vt:lpstr>How to create and use an array  of associative arrays (part 2)</vt:lpstr>
      <vt:lpstr>More terms related to arrays</vt:lpstr>
      <vt:lpstr>Two static methods of the JSON type</vt:lpstr>
      <vt:lpstr>How to convert an Array object to JSON</vt:lpstr>
      <vt:lpstr>How to convert JSON to an Array object</vt:lpstr>
      <vt:lpstr>The Task List application</vt:lpstr>
      <vt:lpstr>The HTML for the Task List application (part 1)</vt:lpstr>
      <vt:lpstr>The HTML for the Task List application (part 2)</vt:lpstr>
      <vt:lpstr>The JavaScript for the Task List app (part 1)</vt:lpstr>
      <vt:lpstr>The JavaScript for the Task List app (part 2)</vt:lpstr>
      <vt:lpstr> The JavaScript for the Task List app (part 3)</vt:lpstr>
      <vt:lpstr>The syntax for creating a set</vt:lpstr>
      <vt:lpstr>A property of the Set type</vt:lpstr>
      <vt:lpstr>How to check for values in a set</vt:lpstr>
      <vt:lpstr>How to add values to a set</vt:lpstr>
      <vt:lpstr>How to use a set to remove duplicate values  from an array</vt:lpstr>
      <vt:lpstr>The syntax for creating a map</vt:lpstr>
      <vt:lpstr>A property of the Map type</vt:lpstr>
      <vt:lpstr>How to check for a key in the map  and retrieve its associated value</vt:lpstr>
      <vt:lpstr>How to add key/value pairs to the map</vt:lpstr>
      <vt:lpstr>How to get arrays of the keys and key/value pairs of the map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47</cp:revision>
  <cp:lastPrinted>2016-01-14T23:03:16Z</cp:lastPrinted>
  <dcterms:created xsi:type="dcterms:W3CDTF">2020-08-18T16:11:43Z</dcterms:created>
  <dcterms:modified xsi:type="dcterms:W3CDTF">2020-08-18T21:55:15Z</dcterms:modified>
</cp:coreProperties>
</file>