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B82F04-22FF-4EEB-98F7-9F345ED2A187}">
  <a:tblStyle styleId="{69B82F04-22FF-4EEB-98F7-9F345ED2A1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a7807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a7807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78078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78078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780780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78078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 and Reference Types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559650"/>
            <a:ext cx="50712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 = 23;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active =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string name = "bob";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int[] nums = new int[3] { 1, 5, 7 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StringBui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lder sb = new StringBuilder("Jane");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82900" y="15596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23</a:t>
            </a:r>
            <a:endParaRPr sz="1200"/>
          </a:p>
        </p:txBody>
      </p:sp>
      <p:sp>
        <p:nvSpPr>
          <p:cNvPr id="57" name="Google Shape;57;p13"/>
          <p:cNvSpPr txBox="1"/>
          <p:nvPr/>
        </p:nvSpPr>
        <p:spPr>
          <a:xfrm>
            <a:off x="5382900" y="1988325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5677125" y="1077500"/>
            <a:ext cx="19161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graphicFrame>
        <p:nvGraphicFramePr>
          <p:cNvPr id="59" name="Google Shape;59;p13"/>
          <p:cNvGraphicFramePr/>
          <p:nvPr/>
        </p:nvGraphicFramePr>
        <p:xfrm>
          <a:off x="6444675" y="243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{69B82F04-22FF-4EEB-98F7-9F345ED2A187}</a:tableStyleId>
              </a:tblPr>
              <a:tblGrid>
                <a:gridCol w="382850"/>
                <a:gridCol w="382850"/>
                <a:gridCol w="382850"/>
              </a:tblGrid>
              <a:tr h="1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Google Shape;60;p13"/>
          <p:cNvSpPr txBox="1"/>
          <p:nvPr/>
        </p:nvSpPr>
        <p:spPr>
          <a:xfrm>
            <a:off x="5382900" y="24526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5382900" y="2916975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5382900" y="34169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graphicFrame>
        <p:nvGraphicFramePr>
          <p:cNvPr id="63" name="Google Shape;63;p13"/>
          <p:cNvGraphicFramePr/>
          <p:nvPr/>
        </p:nvGraphicFramePr>
        <p:xfrm>
          <a:off x="6444675" y="289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{69B82F04-22FF-4EEB-98F7-9F345ED2A187}</a:tableStyleId>
              </a:tblPr>
              <a:tblGrid>
                <a:gridCol w="382850"/>
                <a:gridCol w="382850"/>
                <a:gridCol w="382850"/>
              </a:tblGrid>
              <a:tr h="1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Google Shape;64;p13"/>
          <p:cNvGraphicFramePr/>
          <p:nvPr/>
        </p:nvGraphicFramePr>
        <p:xfrm>
          <a:off x="6444675" y="34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{69B82F04-22FF-4EEB-98F7-9F345ED2A187}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5" name="Google Shape;65;p13"/>
          <p:cNvCxnSpPr>
            <a:stCxn id="62" idx="3"/>
          </p:cNvCxnSpPr>
          <p:nvPr/>
        </p:nvCxnSpPr>
        <p:spPr>
          <a:xfrm flipH="1" rot="10800000">
            <a:off x="5828700" y="3582700"/>
            <a:ext cx="623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1" idx="3"/>
          </p:cNvCxnSpPr>
          <p:nvPr/>
        </p:nvCxnSpPr>
        <p:spPr>
          <a:xfrm flipH="1" rot="10800000">
            <a:off x="5828700" y="3083625"/>
            <a:ext cx="632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0" idx="3"/>
          </p:cNvCxnSpPr>
          <p:nvPr/>
        </p:nvCxnSpPr>
        <p:spPr>
          <a:xfrm flipH="1" rot="10800000">
            <a:off x="5828700" y="2620200"/>
            <a:ext cx="615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 and Reference Types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59650"/>
            <a:ext cx="50712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 = 23;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active =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string name = "bob";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int[] nums = new int[3] { 1, 5, 7 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StringBuilder sb = new StringBuilder("Jane");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82900" y="15596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23</a:t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5382900" y="1988325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76" name="Google Shape;76;p14"/>
          <p:cNvSpPr txBox="1"/>
          <p:nvPr/>
        </p:nvSpPr>
        <p:spPr>
          <a:xfrm>
            <a:off x="5677125" y="1077500"/>
            <a:ext cx="19161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6444675" y="243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{69B82F04-22FF-4EEB-98F7-9F345ED2A187}</a:tableStyleId>
              </a:tblPr>
              <a:tblGrid>
                <a:gridCol w="382850"/>
                <a:gridCol w="382850"/>
                <a:gridCol w="382850"/>
              </a:tblGrid>
              <a:tr h="1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" name="Google Shape;78;p14"/>
          <p:cNvSpPr txBox="1"/>
          <p:nvPr/>
        </p:nvSpPr>
        <p:spPr>
          <a:xfrm>
            <a:off x="5382900" y="24526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79" name="Google Shape;79;p14"/>
          <p:cNvSpPr txBox="1"/>
          <p:nvPr/>
        </p:nvSpPr>
        <p:spPr>
          <a:xfrm>
            <a:off x="5382900" y="2916975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80" name="Google Shape;80;p14"/>
          <p:cNvSpPr txBox="1"/>
          <p:nvPr/>
        </p:nvSpPr>
        <p:spPr>
          <a:xfrm>
            <a:off x="5382900" y="34169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6444675" y="289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{69B82F04-22FF-4EEB-98F7-9F345ED2A187}</a:tableStyleId>
              </a:tblPr>
              <a:tblGrid>
                <a:gridCol w="382850"/>
                <a:gridCol w="382850"/>
                <a:gridCol w="382850"/>
              </a:tblGrid>
              <a:tr h="1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14"/>
          <p:cNvSpPr txBox="1"/>
          <p:nvPr/>
        </p:nvSpPr>
        <p:spPr>
          <a:xfrm>
            <a:off x="311700" y="4035650"/>
            <a:ext cx="3083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nums2 = nums;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4"/>
          <p:cNvGraphicFramePr/>
          <p:nvPr/>
        </p:nvGraphicFramePr>
        <p:xfrm>
          <a:off x="6444675" y="34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{69B82F04-22FF-4EEB-98F7-9F345ED2A187}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4" name="Google Shape;84;p14"/>
          <p:cNvCxnSpPr>
            <a:stCxn id="80" idx="3"/>
          </p:cNvCxnSpPr>
          <p:nvPr/>
        </p:nvCxnSpPr>
        <p:spPr>
          <a:xfrm flipH="1" rot="10800000">
            <a:off x="5828700" y="3582700"/>
            <a:ext cx="623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9" idx="3"/>
          </p:cNvCxnSpPr>
          <p:nvPr/>
        </p:nvCxnSpPr>
        <p:spPr>
          <a:xfrm flipH="1" rot="10800000">
            <a:off x="5828700" y="3083625"/>
            <a:ext cx="632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8" idx="3"/>
          </p:cNvCxnSpPr>
          <p:nvPr/>
        </p:nvCxnSpPr>
        <p:spPr>
          <a:xfrm flipH="1" rot="10800000">
            <a:off x="5828700" y="2620200"/>
            <a:ext cx="615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2766975" y="40773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88" name="Google Shape;88;p14"/>
          <p:cNvCxnSpPr/>
          <p:nvPr/>
        </p:nvCxnSpPr>
        <p:spPr>
          <a:xfrm flipH="1" rot="10800000">
            <a:off x="3199500" y="3092475"/>
            <a:ext cx="4411800" cy="1167600"/>
          </a:xfrm>
          <a:prstGeom prst="bentConnector3">
            <a:avLst>
              <a:gd fmla="val 122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 and Reference Types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559650"/>
            <a:ext cx="50712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 = 23;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active =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string name = "bob";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int[] nums = new int[3] { 1, 5, 7 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StringBuilder sb = new StringBuilder("Jane");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382900" y="15596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23</a:t>
            </a:r>
            <a:endParaRPr sz="1200"/>
          </a:p>
        </p:txBody>
      </p:sp>
      <p:sp>
        <p:nvSpPr>
          <p:cNvPr id="96" name="Google Shape;96;p15"/>
          <p:cNvSpPr txBox="1"/>
          <p:nvPr/>
        </p:nvSpPr>
        <p:spPr>
          <a:xfrm>
            <a:off x="5382900" y="1988325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97" name="Google Shape;97;p15"/>
          <p:cNvSpPr txBox="1"/>
          <p:nvPr/>
        </p:nvSpPr>
        <p:spPr>
          <a:xfrm>
            <a:off x="5677125" y="1077500"/>
            <a:ext cx="19161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6444675" y="243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{69B82F04-22FF-4EEB-98F7-9F345ED2A187}</a:tableStyleId>
              </a:tblPr>
              <a:tblGrid>
                <a:gridCol w="382850"/>
                <a:gridCol w="382850"/>
                <a:gridCol w="382850"/>
              </a:tblGrid>
              <a:tr h="1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5"/>
          <p:cNvSpPr txBox="1"/>
          <p:nvPr/>
        </p:nvSpPr>
        <p:spPr>
          <a:xfrm>
            <a:off x="5382900" y="24526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00" name="Google Shape;100;p15"/>
          <p:cNvSpPr txBox="1"/>
          <p:nvPr/>
        </p:nvSpPr>
        <p:spPr>
          <a:xfrm>
            <a:off x="5382900" y="2916975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01" name="Google Shape;101;p15"/>
          <p:cNvSpPr txBox="1"/>
          <p:nvPr/>
        </p:nvSpPr>
        <p:spPr>
          <a:xfrm>
            <a:off x="5382900" y="34169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6444675" y="289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{69B82F04-22FF-4EEB-98F7-9F345ED2A187}</a:tableStyleId>
              </a:tblPr>
              <a:tblGrid>
                <a:gridCol w="382850"/>
                <a:gridCol w="382850"/>
                <a:gridCol w="382850"/>
              </a:tblGrid>
              <a:tr h="1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15"/>
          <p:cNvSpPr txBox="1"/>
          <p:nvPr/>
        </p:nvSpPr>
        <p:spPr>
          <a:xfrm>
            <a:off x="311700" y="4035650"/>
            <a:ext cx="3083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nums2 = nums;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nums2[2] = 11;</a:t>
            </a: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444675" y="34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{69B82F04-22FF-4EEB-98F7-9F345ED2A187}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5" name="Google Shape;105;p15"/>
          <p:cNvCxnSpPr>
            <a:stCxn id="101" idx="3"/>
          </p:cNvCxnSpPr>
          <p:nvPr/>
        </p:nvCxnSpPr>
        <p:spPr>
          <a:xfrm flipH="1" rot="10800000">
            <a:off x="5828700" y="3582700"/>
            <a:ext cx="623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100" idx="3"/>
          </p:cNvCxnSpPr>
          <p:nvPr/>
        </p:nvCxnSpPr>
        <p:spPr>
          <a:xfrm flipH="1" rot="10800000">
            <a:off x="5828700" y="3083625"/>
            <a:ext cx="632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99" idx="3"/>
          </p:cNvCxnSpPr>
          <p:nvPr/>
        </p:nvCxnSpPr>
        <p:spPr>
          <a:xfrm flipH="1" rot="10800000">
            <a:off x="5828700" y="2620200"/>
            <a:ext cx="615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2766975" y="4077350"/>
            <a:ext cx="445800" cy="3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109" name="Google Shape;109;p15"/>
          <p:cNvCxnSpPr/>
          <p:nvPr/>
        </p:nvCxnSpPr>
        <p:spPr>
          <a:xfrm flipH="1" rot="10800000">
            <a:off x="3199500" y="3092475"/>
            <a:ext cx="4411800" cy="1167600"/>
          </a:xfrm>
          <a:prstGeom prst="bentConnector3">
            <a:avLst>
              <a:gd fmla="val 122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