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9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59458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Commands in the Debug menu and toolbar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13405"/>
              </p:ext>
            </p:extLst>
          </p:nvPr>
        </p:nvGraphicFramePr>
        <p:xfrm>
          <a:off x="990600" y="1066800"/>
          <a:ext cx="7280275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3513883" progId="Word.Document.12">
                  <p:embed/>
                </p:oleObj>
              </mc:Choice>
              <mc:Fallback>
                <p:oleObj name="Document" r:id="rId3" imgW="7301323" imgH="3513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280275" cy="348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981"/>
            <a:ext cx="7620000" cy="800219"/>
          </a:xfrm>
        </p:spPr>
        <p:txBody>
          <a:bodyPr/>
          <a:lstStyle/>
          <a:p>
            <a:r>
              <a:rPr lang="en-US" dirty="0"/>
              <a:t>Commands in the Code Editor’s shortcut menu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10314"/>
              </p:ext>
            </p:extLst>
          </p:nvPr>
        </p:nvGraphicFramePr>
        <p:xfrm>
          <a:off x="990600" y="1104816"/>
          <a:ext cx="7301323" cy="209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2095584" progId="Word.Document.12">
                  <p:embed/>
                </p:oleObj>
              </mc:Choice>
              <mc:Fallback>
                <p:oleObj name="Document" r:id="rId3" imgW="7301323" imgH="2095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4816"/>
                        <a:ext cx="7301323" cy="2095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8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Locals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400800" cy="4597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8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Locals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21784"/>
              </p:ext>
            </p:extLst>
          </p:nvPr>
        </p:nvGraphicFramePr>
        <p:xfrm>
          <a:off x="990600" y="11206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7301323" imgH="3298924" progId="Word.Document.12">
                  <p:embed/>
                </p:oleObj>
              </mc:Choice>
              <mc:Fallback>
                <p:oleObj name="Document" r:id="rId3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06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use the Autos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22682"/>
              </p:ext>
            </p:extLst>
          </p:nvPr>
        </p:nvGraphicFramePr>
        <p:xfrm>
          <a:off x="990600" y="11430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7301323" imgH="1649462" progId="Word.Document.12">
                  <p:embed/>
                </p:oleObj>
              </mc:Choice>
              <mc:Fallback>
                <p:oleObj name="Document" r:id="rId3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6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Watch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2999"/>
            <a:ext cx="6477000" cy="4652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Immediate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31357"/>
            <a:ext cx="6553200" cy="4707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8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Call Stack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7761"/>
            <a:ext cx="6553200" cy="4707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9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Call Hierarchy window </a:t>
            </a:r>
            <a:br>
              <a:rPr lang="en-US" dirty="0"/>
            </a:br>
            <a:r>
              <a:rPr lang="en-US" dirty="0"/>
              <a:t>with two methods displayed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3999"/>
            <a:ext cx="6057902" cy="4343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2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Output window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shows debug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5" y="1524000"/>
            <a:ext cx="6152515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84654"/>
              </p:ext>
            </p:extLst>
          </p:nvPr>
        </p:nvGraphicFramePr>
        <p:xfrm>
          <a:off x="990600" y="1066800"/>
          <a:ext cx="7301323" cy="47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4712183" progId="Word.Document.12">
                  <p:embed/>
                </p:oleObj>
              </mc:Choice>
              <mc:Fallback>
                <p:oleObj name="Document" r:id="rId3" imgW="7301323" imgH="471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71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An Output window that shows build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22420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924800" cy="800219"/>
          </a:xfrm>
        </p:spPr>
        <p:txBody>
          <a:bodyPr/>
          <a:lstStyle/>
          <a:p>
            <a:r>
              <a:rPr lang="en-US" dirty="0"/>
              <a:t>An Output window with debugging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477000" cy="4652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Methods of the Console class that write data </a:t>
            </a:r>
            <a:br>
              <a:rPr lang="en-US" dirty="0"/>
            </a:br>
            <a:r>
              <a:rPr lang="en-US" dirty="0"/>
              <a:t>to the Output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026968"/>
              </p:ext>
            </p:extLst>
          </p:nvPr>
        </p:nvGraphicFramePr>
        <p:xfrm>
          <a:off x="914400" y="1473200"/>
          <a:ext cx="73009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301323" imgH="3861347" progId="Word.Document.12">
                  <p:embed/>
                </p:oleObj>
              </mc:Choice>
              <mc:Fallback>
                <p:oleObj name="Document" r:id="rId3" imgW="7301323" imgH="3861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73200"/>
                        <a:ext cx="7300912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0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Visualizer menu in the Locals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28711"/>
            <a:ext cx="6553200" cy="47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9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Text Visualizer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1-13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1143000"/>
            <a:ext cx="3619500" cy="361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Options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190625"/>
            <a:ext cx="6540500" cy="3799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Exception Settings window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65" y="1219200"/>
            <a:ext cx="6572335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8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Future Value application in break mode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324600" cy="4543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ways to enter break mode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54690"/>
              </p:ext>
            </p:extLst>
          </p:nvPr>
        </p:nvGraphicFramePr>
        <p:xfrm>
          <a:off x="990600" y="1146090"/>
          <a:ext cx="7301323" cy="213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2130510" progId="Word.Document.12">
                  <p:embed/>
                </p:oleObj>
              </mc:Choice>
              <mc:Fallback>
                <p:oleObj name="Document" r:id="rId3" imgW="7301323" imgH="2130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6090"/>
                        <a:ext cx="7301323" cy="213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Future Value application </a:t>
            </a:r>
            <a:br>
              <a:rPr lang="en-US" dirty="0"/>
            </a:br>
            <a:r>
              <a:rPr lang="en-US" dirty="0"/>
              <a:t>with a data tip displayed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5" y="1524000"/>
            <a:ext cx="6125845" cy="44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9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981"/>
            <a:ext cx="7696200" cy="800219"/>
          </a:xfrm>
        </p:spPr>
        <p:txBody>
          <a:bodyPr/>
          <a:lstStyle/>
          <a:p>
            <a:r>
              <a:rPr lang="en-US" dirty="0"/>
              <a:t>The Future Value application </a:t>
            </a:r>
            <a:r>
              <a:rPr lang="en-US" dirty="0" smtClean="0"/>
              <a:t>with </a:t>
            </a:r>
            <a:r>
              <a:rPr lang="en-US" dirty="0"/>
              <a:t>a breakpoint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05" y="1143000"/>
            <a:ext cx="6573966" cy="472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0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and clear breakpoints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53215"/>
              </p:ext>
            </p:extLst>
          </p:nvPr>
        </p:nvGraphicFramePr>
        <p:xfrm>
          <a:off x="990600" y="1133102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301323" imgH="3591298" progId="Word.Document.12">
                  <p:embed/>
                </p:oleObj>
              </mc:Choice>
              <mc:Fallback>
                <p:oleObj name="Document" r:id="rId3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33102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552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Master slides_with_titles</vt:lpstr>
      <vt:lpstr>Microsoft Word Document</vt:lpstr>
      <vt:lpstr>Chapter 11</vt:lpstr>
      <vt:lpstr>Objectives</vt:lpstr>
      <vt:lpstr>The Options dialog box</vt:lpstr>
      <vt:lpstr>The Exception Settings window</vt:lpstr>
      <vt:lpstr>The Future Value application in break mode</vt:lpstr>
      <vt:lpstr>Four ways to enter break mode</vt:lpstr>
      <vt:lpstr>The Future Value application  with a data tip displayed</vt:lpstr>
      <vt:lpstr>The Future Value application with a breakpoint</vt:lpstr>
      <vt:lpstr>How to set and clear breakpoints</vt:lpstr>
      <vt:lpstr>Commands in the Debug menu and toolbar</vt:lpstr>
      <vt:lpstr>Commands in the Code Editor’s shortcut menu</vt:lpstr>
      <vt:lpstr>The Locals window</vt:lpstr>
      <vt:lpstr>How to use the Locals window</vt:lpstr>
      <vt:lpstr>How to use the Autos window</vt:lpstr>
      <vt:lpstr>A Watch window</vt:lpstr>
      <vt:lpstr>The Immediate window</vt:lpstr>
      <vt:lpstr>The Call Stack window</vt:lpstr>
      <vt:lpstr>The Call Hierarchy window  with two methods displayed</vt:lpstr>
      <vt:lpstr>An Output window  that shows debug information</vt:lpstr>
      <vt:lpstr>An Output window that shows build information</vt:lpstr>
      <vt:lpstr>An Output window with debugging information</vt:lpstr>
      <vt:lpstr>Methods of the Console class that write data  to the Output window</vt:lpstr>
      <vt:lpstr>The Visualizer menu in the Locals window</vt:lpstr>
      <vt:lpstr>The Text Visualizer dialog box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7</cp:revision>
  <cp:lastPrinted>2016-01-14T23:03:16Z</cp:lastPrinted>
  <dcterms:created xsi:type="dcterms:W3CDTF">2016-01-14T22:50:19Z</dcterms:created>
  <dcterms:modified xsi:type="dcterms:W3CDTF">2016-01-19T22:35:59Z</dcterms:modified>
</cp:coreProperties>
</file>