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00074"/>
              </p:ext>
            </p:extLst>
          </p:nvPr>
        </p:nvGraphicFramePr>
        <p:xfrm>
          <a:off x="914400" y="16764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Part of a Validator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XML </a:t>
            </a:r>
            <a:r>
              <a:rPr lang="en-US" dirty="0" smtClean="0"/>
              <a:t>documentation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241587"/>
              </p:ext>
            </p:extLst>
          </p:nvPr>
        </p:nvGraphicFramePr>
        <p:xfrm>
          <a:off x="995363" y="1506538"/>
          <a:ext cx="7173912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13400" imgH="3421901" progId="Word.Document.12">
                  <p:embed/>
                </p:oleObj>
              </mc:Choice>
              <mc:Fallback>
                <p:oleObj name="Document" r:id="rId3" imgW="7313400" imgH="3421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506538"/>
                        <a:ext cx="7173912" cy="335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2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XML elements for class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70001"/>
              </p:ext>
            </p:extLst>
          </p:nvPr>
        </p:nvGraphicFramePr>
        <p:xfrm>
          <a:off x="990600" y="1066800"/>
          <a:ext cx="7301323" cy="256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2564750" progId="Word.Document.12">
                  <p:embed/>
                </p:oleObj>
              </mc:Choice>
              <mc:Fallback>
                <p:oleObj name="Document" r:id="rId4" imgW="7301323" imgH="25647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56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1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screen tip with documentation for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945091"/>
              </p:ext>
            </p:extLst>
          </p:nvPr>
        </p:nvGraphicFramePr>
        <p:xfrm>
          <a:off x="914400" y="1066800"/>
          <a:ext cx="7301323" cy="46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4618566" progId="Word.Document.12">
                  <p:embed/>
                </p:oleObj>
              </mc:Choice>
              <mc:Fallback>
                <p:oleObj name="Document" r:id="rId4" imgW="7301323" imgH="46185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618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8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projects that use the Validator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1219200"/>
            <a:ext cx="605314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projects that access the Validator class </a:t>
            </a:r>
            <a:br>
              <a:rPr lang="en-US" dirty="0"/>
            </a:br>
            <a:r>
              <a:rPr lang="en-US" dirty="0"/>
              <a:t>via a class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0" y="1600200"/>
            <a:ext cx="652502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library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2999"/>
            <a:ext cx="6553200" cy="4707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7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project with a reference to a class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143000"/>
            <a:ext cx="5886450" cy="4327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940685"/>
            <a:ext cx="4775835" cy="304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5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using directive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validation class library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30023"/>
              </p:ext>
            </p:extLst>
          </p:nvPr>
        </p:nvGraphicFramePr>
        <p:xfrm>
          <a:off x="990600" y="15240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7301323" imgH="236563" progId="Word.Document.12">
                  <p:embed/>
                </p:oleObj>
              </mc:Choice>
              <mc:Fallback>
                <p:oleObj name="Document" r:id="rId4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8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888335"/>
              </p:ext>
            </p:extLst>
          </p:nvPr>
        </p:nvGraphicFramePr>
        <p:xfrm>
          <a:off x="990600" y="1066800"/>
          <a:ext cx="7301323" cy="354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7301323" imgH="3543769" progId="Word.Document.12">
                  <p:embed/>
                </p:oleObj>
              </mc:Choice>
              <mc:Fallback>
                <p:oleObj name="Document" r:id="rId4" imgW="7301323" imgH="3543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54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924800" cy="800219"/>
          </a:xfrm>
        </p:spPr>
        <p:txBody>
          <a:bodyPr/>
          <a:lstStyle/>
          <a:p>
            <a:r>
              <a:rPr lang="en-US" dirty="0"/>
              <a:t>A file with two classes coded one after the other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950078"/>
              </p:ext>
            </p:extLst>
          </p:nvPr>
        </p:nvGraphicFramePr>
        <p:xfrm>
          <a:off x="990600" y="1143000"/>
          <a:ext cx="7453312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454871" imgH="2256173" progId="Word.Document.12">
                  <p:embed/>
                </p:oleObj>
              </mc:Choice>
              <mc:Fallback>
                <p:oleObj name="Document" r:id="rId4" imgW="7454871" imgH="225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453312" cy="225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file with nested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53514"/>
              </p:ext>
            </p:extLst>
          </p:nvPr>
        </p:nvGraphicFramePr>
        <p:xfrm>
          <a:off x="990600" y="1143000"/>
          <a:ext cx="7453312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454871" imgH="2718138" progId="Word.Document.12">
                  <p:embed/>
                </p:oleObj>
              </mc:Choice>
              <mc:Fallback>
                <p:oleObj name="Document" r:id="rId4" imgW="7454871" imgH="27181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453312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4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Customer class that’s split into two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08807"/>
              </p:ext>
            </p:extLst>
          </p:nvPr>
        </p:nvGraphicFramePr>
        <p:xfrm>
          <a:off x="990600" y="1066800"/>
          <a:ext cx="7453312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454871" imgH="2992868" progId="Word.Document.12">
                  <p:embed/>
                </p:oleObj>
              </mc:Choice>
              <mc:Fallback>
                <p:oleObj name="Document" r:id="rId4" imgW="7454871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453312" cy="299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1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class that’s split into two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104471"/>
              </p:ext>
            </p:extLst>
          </p:nvPr>
        </p:nvGraphicFramePr>
        <p:xfrm>
          <a:off x="990600" y="1066800"/>
          <a:ext cx="7453312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454871" imgH="3453392" progId="Word.Document.12">
                  <p:embed/>
                </p:oleObj>
              </mc:Choice>
              <mc:Fallback>
                <p:oleObj name="Document" r:id="rId4" imgW="7454871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453312" cy="345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9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declares a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758656"/>
              </p:ext>
            </p:extLst>
          </p:nvPr>
        </p:nvGraphicFramePr>
        <p:xfrm>
          <a:off x="990600" y="11239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39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9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declares nested namespaces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69236"/>
              </p:ext>
            </p:extLst>
          </p:nvPr>
        </p:nvGraphicFramePr>
        <p:xfrm>
          <a:off x="914400" y="1101725"/>
          <a:ext cx="7300912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4004293" progId="Word.Document.12">
                  <p:embed/>
                </p:oleObj>
              </mc:Choice>
              <mc:Fallback>
                <p:oleObj name="Document" r:id="rId4" imgW="7301323" imgH="4004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1725"/>
                        <a:ext cx="7300912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4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Part of a Validator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XML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761469"/>
              </p:ext>
            </p:extLst>
          </p:nvPr>
        </p:nvGraphicFramePr>
        <p:xfrm>
          <a:off x="995363" y="1527175"/>
          <a:ext cx="7243762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13400" imgH="3860117" progId="Word.Document.12">
                  <p:embed/>
                </p:oleObj>
              </mc:Choice>
              <mc:Fallback>
                <p:oleObj name="Document" r:id="rId3" imgW="7313400" imgH="3860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527175"/>
                        <a:ext cx="7243762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3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403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16</vt:lpstr>
      <vt:lpstr>Objectives</vt:lpstr>
      <vt:lpstr>A file with two classes coded one after the other</vt:lpstr>
      <vt:lpstr>A file with nested classes</vt:lpstr>
      <vt:lpstr>A Customer class that’s split into two files</vt:lpstr>
      <vt:lpstr>A Form class that’s split into two files</vt:lpstr>
      <vt:lpstr>Code that declares a namespace</vt:lpstr>
      <vt:lpstr>Code that declares nested namespaces</vt:lpstr>
      <vt:lpstr>Part of a Validator class  with XML documentation</vt:lpstr>
      <vt:lpstr>Part of a Validator class  with XML documentation (cont.)</vt:lpstr>
      <vt:lpstr>XML elements for class documentation</vt:lpstr>
      <vt:lpstr>A screen tip with documentation for a method</vt:lpstr>
      <vt:lpstr>Two projects that use the Validator class</vt:lpstr>
      <vt:lpstr>Two projects that access the Validator class  via a class library</vt:lpstr>
      <vt:lpstr>A class library project</vt:lpstr>
      <vt:lpstr>A project with a reference to a class library</vt:lpstr>
      <vt:lpstr>A using directive  for the validation class library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8</cp:revision>
  <cp:lastPrinted>2016-01-14T23:03:16Z</cp:lastPrinted>
  <dcterms:created xsi:type="dcterms:W3CDTF">2016-01-14T22:50:19Z</dcterms:created>
  <dcterms:modified xsi:type="dcterms:W3CDTF">2016-01-29T20:10:42Z</dcterms:modified>
</cp:coreProperties>
</file>