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23" r:id="rId2"/>
    <p:sldId id="324" r:id="rId3"/>
    <p:sldId id="345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5" d="100"/>
          <a:sy n="85" d="100"/>
        </p:scale>
        <p:origin x="-7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7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8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9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4.docx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18499"/>
              </p:ext>
            </p:extLst>
          </p:nvPr>
        </p:nvGraphicFramePr>
        <p:xfrm>
          <a:off x="914400" y="16764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form after the properties have been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90" y="1219200"/>
            <a:ext cx="6273910" cy="449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4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Name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71271"/>
              </p:ext>
            </p:extLst>
          </p:nvPr>
        </p:nvGraphicFramePr>
        <p:xfrm>
          <a:off x="1004477" y="1143000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2714897" progId="Word.Document.12">
                  <p:embed/>
                </p:oleObj>
              </mc:Choice>
              <mc:Fallback>
                <p:oleObj name="Document" r:id="rId4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1143000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3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Text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12874"/>
              </p:ext>
            </p:extLst>
          </p:nvPr>
        </p:nvGraphicFramePr>
        <p:xfrm>
          <a:off x="9906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7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Other properties for 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146132"/>
              </p:ext>
            </p:extLst>
          </p:nvPr>
        </p:nvGraphicFramePr>
        <p:xfrm>
          <a:off x="998538" y="1088488"/>
          <a:ext cx="7301323" cy="279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4" imgW="7301323" imgH="2797712" progId="Word.Document.12">
                  <p:embed/>
                </p:oleObj>
              </mc:Choice>
              <mc:Fallback>
                <p:oleObj name="Document" r:id="rId4" imgW="7301323" imgH="27977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538" y="1088488"/>
                        <a:ext cx="7301323" cy="279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1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Other properties for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91215"/>
              </p:ext>
            </p:extLst>
          </p:nvPr>
        </p:nvGraphicFramePr>
        <p:xfrm>
          <a:off x="990600" y="1073800"/>
          <a:ext cx="7301323" cy="502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5022200" progId="Word.Document.12">
                  <p:embed/>
                </p:oleObj>
              </mc:Choice>
              <mc:Fallback>
                <p:oleObj name="Document" r:id="rId4" imgW="7301323" imgH="502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73800"/>
                        <a:ext cx="7301323" cy="502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6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adjust the tab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51387"/>
              </p:ext>
            </p:extLst>
          </p:nvPr>
        </p:nvGraphicFramePr>
        <p:xfrm>
          <a:off x="990600" y="1143000"/>
          <a:ext cx="7301323" cy="388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3883311" progId="Word.Document.12">
                  <p:embed/>
                </p:oleObj>
              </mc:Choice>
              <mc:Fallback>
                <p:oleObj name="Document" r:id="rId4" imgW="7301323" imgH="388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88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0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set access keys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48525"/>
              </p:ext>
            </p:extLst>
          </p:nvPr>
        </p:nvGraphicFramePr>
        <p:xfrm>
          <a:off x="1004477" y="1066800"/>
          <a:ext cx="7301323" cy="494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4948746" progId="Word.Document.12">
                  <p:embed/>
                </p:oleObj>
              </mc:Choice>
              <mc:Fallback>
                <p:oleObj name="Document" r:id="rId4" imgW="7301323" imgH="4948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1066800"/>
                        <a:ext cx="7301323" cy="4948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8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set the Enter and Esc keys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48203"/>
              </p:ext>
            </p:extLst>
          </p:nvPr>
        </p:nvGraphicFramePr>
        <p:xfrm>
          <a:off x="990600" y="1126027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2912573" progId="Word.Document.12">
                  <p:embed/>
                </p:oleObj>
              </mc:Choice>
              <mc:Fallback>
                <p:oleObj name="Document" r:id="rId4" imgW="7301323" imgH="291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6027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property settings for the Invoice Total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84277"/>
              </p:ext>
            </p:extLst>
          </p:nvPr>
        </p:nvGraphicFramePr>
        <p:xfrm>
          <a:off x="990600" y="1143000"/>
          <a:ext cx="7301323" cy="15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1595812" progId="Word.Document.12">
                  <p:embed/>
                </p:oleObj>
              </mc:Choice>
              <mc:Fallback>
                <p:oleObj name="Document" r:id="rId4" imgW="7301323" imgH="15958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59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0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property settings for the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301241"/>
              </p:ext>
            </p:extLst>
          </p:nvPr>
        </p:nvGraphicFramePr>
        <p:xfrm>
          <a:off x="990601" y="1066800"/>
          <a:ext cx="7301323" cy="456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4566356" progId="Word.Document.12">
                  <p:embed/>
                </p:oleObj>
              </mc:Choice>
              <mc:Fallback>
                <p:oleObj name="Document" r:id="rId4" imgW="7301323" imgH="45663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1" y="1066800"/>
                        <a:ext cx="7301323" cy="4566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89553"/>
              </p:ext>
            </p:extLst>
          </p:nvPr>
        </p:nvGraphicFramePr>
        <p:xfrm>
          <a:off x="990600" y="1066800"/>
          <a:ext cx="7301323" cy="500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7301323" imgH="5003116" progId="Word.Document.12">
                  <p:embed/>
                </p:oleObj>
              </mc:Choice>
              <mc:Fallback>
                <p:oleObj name="Document" r:id="rId3" imgW="7301323" imgH="50031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5003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property settings for the controls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045098"/>
              </p:ext>
            </p:extLst>
          </p:nvPr>
        </p:nvGraphicFramePr>
        <p:xfrm>
          <a:off x="990600" y="1143000"/>
          <a:ext cx="7301323" cy="352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01323" imgH="3527926" progId="Word.Document.12">
                  <p:embed/>
                </p:oleObj>
              </mc:Choice>
              <mc:Fallback>
                <p:oleObj name="Document" r:id="rId4" imgW="7301323" imgH="35279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527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7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Solution Explorer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form file is being renamed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600200"/>
            <a:ext cx="2780030" cy="305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6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rename a file, project, or 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81639"/>
              </p:ext>
            </p:extLst>
          </p:nvPr>
        </p:nvGraphicFramePr>
        <p:xfrm>
          <a:off x="990600" y="1143000"/>
          <a:ext cx="7301323" cy="47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4759712" progId="Word.Document.12">
                  <p:embed/>
                </p:oleObj>
              </mc:Choice>
              <mc:Fallback>
                <p:oleObj name="Document" r:id="rId4" imgW="7301323" imgH="47597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7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1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save a file, project, or 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52716"/>
              </p:ext>
            </p:extLst>
          </p:nvPr>
        </p:nvGraphicFramePr>
        <p:xfrm>
          <a:off x="990600" y="1143000"/>
          <a:ext cx="7300912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01323" imgH="3150217" progId="Word.Document.12">
                  <p:embed/>
                </p:oleObj>
              </mc:Choice>
              <mc:Fallback>
                <p:oleObj name="Document" r:id="rId4" imgW="7301323" imgH="31502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9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81672"/>
              </p:ext>
            </p:extLst>
          </p:nvPr>
        </p:nvGraphicFramePr>
        <p:xfrm>
          <a:off x="990600" y="1066800"/>
          <a:ext cx="7301323" cy="500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3" imgW="7301323" imgH="5003116" progId="Word.Document.12">
                  <p:embed/>
                </p:oleObj>
              </mc:Choice>
              <mc:Fallback>
                <p:oleObj name="Document" r:id="rId3" imgW="7301323" imgH="5003116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301323" cy="5003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59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Options dialog box </a:t>
            </a:r>
            <a:br>
              <a:rPr lang="en-US" dirty="0"/>
            </a:br>
            <a:r>
              <a:rPr lang="en-US" dirty="0"/>
              <a:t>for setting the project options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15" y="1600200"/>
            <a:ext cx="6304002" cy="365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6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New Project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80" y="1190625"/>
            <a:ext cx="6535420" cy="43737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3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Invoice Total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-0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323340" y="1123950"/>
            <a:ext cx="2715260" cy="2228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2304"/>
              </p:ext>
            </p:extLst>
          </p:nvPr>
        </p:nvGraphicFramePr>
        <p:xfrm>
          <a:off x="914400" y="3505200"/>
          <a:ext cx="7301323" cy="17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5" imgW="7301323" imgH="1776925" progId="Word.Document.12">
                  <p:embed/>
                </p:oleObj>
              </mc:Choice>
              <mc:Fallback>
                <p:oleObj name="Document" r:id="rId5" imgW="7301323" imgH="1776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7301323" cy="177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0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24019"/>
          </a:xfrm>
        </p:spPr>
        <p:txBody>
          <a:bodyPr/>
          <a:lstStyle/>
          <a:p>
            <a:r>
              <a:rPr lang="en-US" dirty="0"/>
              <a:t>A form after some controls have been added 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248400" cy="4477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2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ways to add a control to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997344"/>
              </p:ext>
            </p:extLst>
          </p:nvPr>
        </p:nvGraphicFramePr>
        <p:xfrm>
          <a:off x="990600" y="12192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2328186" progId="Word.Document.12">
                  <p:embed/>
                </p:oleObj>
              </mc:Choice>
              <mc:Fallback>
                <p:oleObj name="Document" r:id="rId4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select and work with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108691"/>
              </p:ext>
            </p:extLst>
          </p:nvPr>
        </p:nvGraphicFramePr>
        <p:xfrm>
          <a:off x="914400" y="1066800"/>
          <a:ext cx="7301323" cy="481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4810841" progId="Word.Document.12">
                  <p:embed/>
                </p:oleObj>
              </mc:Choice>
              <mc:Fallback>
                <p:oleObj name="Document" r:id="rId4" imgW="7301323" imgH="4810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810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2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547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Master slides_with_titles</vt:lpstr>
      <vt:lpstr>Document</vt:lpstr>
      <vt:lpstr>Microsoft Word Document</vt:lpstr>
      <vt:lpstr>Chapter 2</vt:lpstr>
      <vt:lpstr>Objectives</vt:lpstr>
      <vt:lpstr>Objectives (cont.)</vt:lpstr>
      <vt:lpstr>The Options dialog box  for setting the project options</vt:lpstr>
      <vt:lpstr>The New Project dialog box</vt:lpstr>
      <vt:lpstr>The Invoice Total form</vt:lpstr>
      <vt:lpstr>A form after some controls have been added to it</vt:lpstr>
      <vt:lpstr>Three ways to add a control to a form</vt:lpstr>
      <vt:lpstr>How to select and work with controls</vt:lpstr>
      <vt:lpstr>A form after the properties have been set</vt:lpstr>
      <vt:lpstr>The Name property</vt:lpstr>
      <vt:lpstr>The Text property</vt:lpstr>
      <vt:lpstr>Other properties for forms</vt:lpstr>
      <vt:lpstr>Other properties for controls</vt:lpstr>
      <vt:lpstr>How to adjust the tab order</vt:lpstr>
      <vt:lpstr>How to set access keys</vt:lpstr>
      <vt:lpstr>How to set the Enter and Esc keys</vt:lpstr>
      <vt:lpstr>The property settings for the Invoice Total form</vt:lpstr>
      <vt:lpstr>The property settings for the controls</vt:lpstr>
      <vt:lpstr>The property settings for the controls (cont.)</vt:lpstr>
      <vt:lpstr>The Solution Explorer  as a form file is being renamed</vt:lpstr>
      <vt:lpstr>How to rename a file, project, or solution</vt:lpstr>
      <vt:lpstr>How to save a file, project, or solution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11</cp:revision>
  <cp:lastPrinted>2016-01-14T23:03:16Z</cp:lastPrinted>
  <dcterms:created xsi:type="dcterms:W3CDTF">2016-01-14T22:50:19Z</dcterms:created>
  <dcterms:modified xsi:type="dcterms:W3CDTF">2016-02-01T23:47:41Z</dcterms:modified>
</cp:coreProperties>
</file>