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914571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Members in the </a:t>
            </a:r>
            <a:r>
              <a:rPr lang="en-US" dirty="0" err="1"/>
              <a:t>FileAccess</a:t>
            </a:r>
            <a:r>
              <a:rPr lang="en-US" dirty="0"/>
              <a:t> enumeration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476722"/>
              </p:ext>
            </p:extLst>
          </p:nvPr>
        </p:nvGraphicFramePr>
        <p:xfrm>
          <a:off x="914400" y="1066800"/>
          <a:ext cx="7301323" cy="35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01323" imgH="3533687" progId="Word.Document.12">
                  <p:embed/>
                </p:oleObj>
              </mc:Choice>
              <mc:Fallback>
                <p:oleObj name="Document" r:id="rId4" imgW="7301323" imgH="3533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53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9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800219"/>
          </a:xfrm>
        </p:spPr>
        <p:txBody>
          <a:bodyPr/>
          <a:lstStyle/>
          <a:p>
            <a:r>
              <a:rPr lang="en-US" dirty="0"/>
              <a:t>Code that creates a </a:t>
            </a:r>
            <a:r>
              <a:rPr lang="en-US" dirty="0" err="1"/>
              <a:t>FileStream</a:t>
            </a:r>
            <a:r>
              <a:rPr lang="en-US" dirty="0"/>
              <a:t>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writing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640704"/>
              </p:ext>
            </p:extLst>
          </p:nvPr>
        </p:nvGraphicFramePr>
        <p:xfrm>
          <a:off x="914400" y="1447800"/>
          <a:ext cx="7300912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01323" imgH="2356271" progId="Word.Document.12">
                  <p:embed/>
                </p:oleObj>
              </mc:Choice>
              <mc:Fallback>
                <p:oleObj name="Document" r:id="rId4" imgW="7301323" imgH="2356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35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9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exception classes for file I/O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52778"/>
              </p:ext>
            </p:extLst>
          </p:nvPr>
        </p:nvGraphicFramePr>
        <p:xfrm>
          <a:off x="990600" y="1136536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01323" imgH="1225664" progId="Word.Document.12">
                  <p:embed/>
                </p:oleObj>
              </mc:Choice>
              <mc:Fallback>
                <p:oleObj name="Document" r:id="rId4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6536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exception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930"/>
              </p:ext>
            </p:extLst>
          </p:nvPr>
        </p:nvGraphicFramePr>
        <p:xfrm>
          <a:off x="990600" y="114935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01323" imgH="4490382" progId="Word.Document.12">
                  <p:embed/>
                </p:oleObj>
              </mc:Choice>
              <mc:Fallback>
                <p:oleObj name="Document" r:id="rId4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4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exception classes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534999"/>
              </p:ext>
            </p:extLst>
          </p:nvPr>
        </p:nvGraphicFramePr>
        <p:xfrm>
          <a:off x="990600" y="1143000"/>
          <a:ext cx="7300912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01323" imgH="2186320" progId="Word.Document.12">
                  <p:embed/>
                </p:oleObj>
              </mc:Choice>
              <mc:Fallback>
                <p:oleObj name="Document" r:id="rId4" imgW="7301323" imgH="2186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18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2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basic syntax for creating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StreamWriter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4508"/>
              </p:ext>
            </p:extLst>
          </p:nvPr>
        </p:nvGraphicFramePr>
        <p:xfrm>
          <a:off x="914400" y="1524000"/>
          <a:ext cx="7301323" cy="325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01323" imgH="3253556" progId="Word.Document.12">
                  <p:embed/>
                </p:oleObj>
              </mc:Choice>
              <mc:Fallback>
                <p:oleObj name="Document" r:id="rId4" imgW="7301323" imgH="3253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325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6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writes data from a collection </a:t>
            </a:r>
            <a:br>
              <a:rPr lang="en-US" dirty="0"/>
            </a:br>
            <a:r>
              <a:rPr lang="en-US" dirty="0"/>
              <a:t>of Product objects to a text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422048"/>
              </p:ext>
            </p:extLst>
          </p:nvPr>
        </p:nvGraphicFramePr>
        <p:xfrm>
          <a:off x="990600" y="15240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01323" imgH="2769267" progId="Word.Document.12">
                  <p:embed/>
                </p:oleObj>
              </mc:Choice>
              <mc:Fallback>
                <p:oleObj name="Document" r:id="rId4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6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basic syntax for creating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StreamReader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501462"/>
              </p:ext>
            </p:extLst>
          </p:nvPr>
        </p:nvGraphicFramePr>
        <p:xfrm>
          <a:off x="914400" y="1468969"/>
          <a:ext cx="7301323" cy="432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4322231" progId="Word.Document.12">
                  <p:embed/>
                </p:oleObj>
              </mc:Choice>
              <mc:Fallback>
                <p:oleObj name="Document" r:id="rId4" imgW="7301323" imgH="43222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68969"/>
                        <a:ext cx="7301323" cy="4322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reads data from a text file </a:t>
            </a:r>
            <a:br>
              <a:rPr lang="en-US" dirty="0"/>
            </a:br>
            <a:r>
              <a:rPr lang="en-US" dirty="0"/>
              <a:t>into a collection of Product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222949"/>
              </p:ext>
            </p:extLst>
          </p:nvPr>
        </p:nvGraphicFramePr>
        <p:xfrm>
          <a:off x="990600" y="14890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4" imgW="7301323" imgH="3921838" progId="Word.Document.12">
                  <p:embed/>
                </p:oleObj>
              </mc:Choice>
              <mc:Fallback>
                <p:oleObj name="Document" r:id="rId4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890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17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works with a text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13787"/>
              </p:ext>
            </p:extLst>
          </p:nvPr>
        </p:nvGraphicFramePr>
        <p:xfrm>
          <a:off x="990600" y="11430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01323" imgH="4950907" progId="Word.Document.12">
                  <p:embed/>
                </p:oleObj>
              </mc:Choice>
              <mc:Fallback>
                <p:oleObj name="Document" r:id="rId4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746707"/>
              </p:ext>
            </p:extLst>
          </p:nvPr>
        </p:nvGraphicFramePr>
        <p:xfrm>
          <a:off x="990600" y="1066800"/>
          <a:ext cx="7301323" cy="280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7301323" imgH="2807074" progId="Word.Document.12">
                  <p:embed/>
                </p:oleObj>
              </mc:Choice>
              <mc:Fallback>
                <p:oleObj name="Document" r:id="rId4" imgW="7301323" imgH="2807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807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works with a text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743473"/>
              </p:ext>
            </p:extLst>
          </p:nvPr>
        </p:nvGraphicFramePr>
        <p:xfrm>
          <a:off x="990600" y="11430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01323" imgH="4029858" progId="Word.Document.12">
                  <p:embed/>
                </p:oleObj>
              </mc:Choice>
              <mc:Fallback>
                <p:oleObj name="Document" r:id="rId4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works with a text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916663"/>
              </p:ext>
            </p:extLst>
          </p:nvPr>
        </p:nvGraphicFramePr>
        <p:xfrm>
          <a:off x="990600" y="114935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7301323" imgH="4490382" progId="Word.Document.12">
                  <p:embed/>
                </p:oleObj>
              </mc:Choice>
              <mc:Fallback>
                <p:oleObj name="Document" r:id="rId4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0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basic syntax for creating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BinaryWriter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878327"/>
              </p:ext>
            </p:extLst>
          </p:nvPr>
        </p:nvGraphicFramePr>
        <p:xfrm>
          <a:off x="914400" y="1511013"/>
          <a:ext cx="7301323" cy="146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4" imgW="7301323" imgH="1460787" progId="Word.Document.12">
                  <p:embed/>
                </p:oleObj>
              </mc:Choice>
              <mc:Fallback>
                <p:oleObj name="Document" r:id="rId4" imgW="7301323" imgH="14607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11013"/>
                        <a:ext cx="7301323" cy="146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6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writes data from a collection </a:t>
            </a:r>
            <a:br>
              <a:rPr lang="en-US" dirty="0"/>
            </a:br>
            <a:r>
              <a:rPr lang="en-US" dirty="0"/>
              <a:t>of Product objects to a binary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348533"/>
              </p:ext>
            </p:extLst>
          </p:nvPr>
        </p:nvGraphicFramePr>
        <p:xfrm>
          <a:off x="990600" y="1524000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3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basic syntax for creating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BinaryReader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87743"/>
              </p:ext>
            </p:extLst>
          </p:nvPr>
        </p:nvGraphicFramePr>
        <p:xfrm>
          <a:off x="914400" y="1499700"/>
          <a:ext cx="7301323" cy="360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4" imgW="7301323" imgH="3605700" progId="Word.Document.12">
                  <p:embed/>
                </p:oleObj>
              </mc:Choice>
              <mc:Fallback>
                <p:oleObj name="Document" r:id="rId4" imgW="7301323" imgH="3605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99700"/>
                        <a:ext cx="7301323" cy="360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reads data from a binary file </a:t>
            </a:r>
            <a:br>
              <a:rPr lang="en-US" dirty="0"/>
            </a:br>
            <a:r>
              <a:rPr lang="en-US" dirty="0"/>
              <a:t>into a collection of Product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15526"/>
              </p:ext>
            </p:extLst>
          </p:nvPr>
        </p:nvGraphicFramePr>
        <p:xfrm>
          <a:off x="990600" y="15240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4" imgW="7301323" imgH="3691756" progId="Word.Document.12">
                  <p:embed/>
                </p:oleObj>
              </mc:Choice>
              <mc:Fallback>
                <p:oleObj name="Document" r:id="rId4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6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works with a binary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3073"/>
              </p:ext>
            </p:extLst>
          </p:nvPr>
        </p:nvGraphicFramePr>
        <p:xfrm>
          <a:off x="990600" y="11461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7301323" imgH="4950907" progId="Word.Document.12">
                  <p:embed/>
                </p:oleObj>
              </mc:Choice>
              <mc:Fallback>
                <p:oleObj name="Document" r:id="rId4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61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4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works with a binary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81967"/>
              </p:ext>
            </p:extLst>
          </p:nvPr>
        </p:nvGraphicFramePr>
        <p:xfrm>
          <a:off x="990600" y="11430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7301323" imgH="3799416" progId="Word.Document.12">
                  <p:embed/>
                </p:oleObj>
              </mc:Choice>
              <mc:Fallback>
                <p:oleObj name="Document" r:id="rId4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2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works with a binary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1009"/>
              </p:ext>
            </p:extLst>
          </p:nvPr>
        </p:nvGraphicFramePr>
        <p:xfrm>
          <a:off x="990600" y="11430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7301323" imgH="4490382" progId="Word.Document.12">
                  <p:embed/>
                </p:oleObj>
              </mc:Choice>
              <mc:Fallback>
                <p:oleObj name="Document" r:id="rId4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3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5-1	Maintain student scores (text file)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942461"/>
              </p:ext>
            </p:extLst>
          </p:nvPr>
        </p:nvGraphicFramePr>
        <p:xfrm>
          <a:off x="990600" y="1143000"/>
          <a:ext cx="7289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3" imgW="7301323" imgH="4128156" progId="Word.Document.12">
                  <p:embed/>
                </p:oleObj>
              </mc:Choice>
              <mc:Fallback>
                <p:oleObj name="Document" r:id="rId3" imgW="7301323" imgH="41281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2898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2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System.IO classes used to work with drives </a:t>
            </a:r>
            <a:br>
              <a:rPr lang="en-US" dirty="0"/>
            </a:br>
            <a:r>
              <a:rPr lang="en-US" dirty="0"/>
              <a:t>and directories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620325"/>
              </p:ext>
            </p:extLst>
          </p:nvPr>
        </p:nvGraphicFramePr>
        <p:xfrm>
          <a:off x="914400" y="1524000"/>
          <a:ext cx="7300912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01323" imgH="2048415" progId="Word.Document.12">
                  <p:embed/>
                </p:oleObj>
              </mc:Choice>
              <mc:Fallback>
                <p:oleObj name="Document" r:id="rId4" imgW="7301323" imgH="20484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0912" cy="204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methods of the Directory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290217"/>
              </p:ext>
            </p:extLst>
          </p:nvPr>
        </p:nvGraphicFramePr>
        <p:xfrm>
          <a:off x="914400" y="1066800"/>
          <a:ext cx="7300912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01323" imgH="2464291" progId="Word.Document.12">
                  <p:embed/>
                </p:oleObj>
              </mc:Choice>
              <mc:Fallback>
                <p:oleObj name="Document" r:id="rId4" imgW="7301323" imgH="24642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0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methods of the File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018254"/>
              </p:ext>
            </p:extLst>
          </p:nvPr>
        </p:nvGraphicFramePr>
        <p:xfrm>
          <a:off x="914400" y="1117600"/>
          <a:ext cx="7300912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2464291" progId="Word.Document.12">
                  <p:embed/>
                </p:oleObj>
              </mc:Choice>
              <mc:Fallback>
                <p:oleObj name="Document" r:id="rId4" imgW="7301323" imgH="24642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2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text file displayed in a text editor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3288"/>
              </p:ext>
            </p:extLst>
          </p:nvPr>
        </p:nvGraphicFramePr>
        <p:xfrm>
          <a:off x="914400" y="1066800"/>
          <a:ext cx="7301323" cy="2884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01323" imgH="2884848" progId="Word.Document.12">
                  <p:embed/>
                </p:oleObj>
              </mc:Choice>
              <mc:Fallback>
                <p:oleObj name="Document" r:id="rId4" imgW="7301323" imgH="28848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884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types of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897134"/>
              </p:ext>
            </p:extLst>
          </p:nvPr>
        </p:nvGraphicFramePr>
        <p:xfrm>
          <a:off x="914400" y="1085130"/>
          <a:ext cx="7301323" cy="409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01323" imgH="4096470" progId="Word.Document.12">
                  <p:embed/>
                </p:oleObj>
              </mc:Choice>
              <mc:Fallback>
                <p:oleObj name="Document" r:id="rId4" imgW="7301323" imgH="40964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5130"/>
                        <a:ext cx="7301323" cy="4096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9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System.IO classes used to work </a:t>
            </a:r>
            <a:br>
              <a:rPr lang="en-US" dirty="0"/>
            </a:br>
            <a:r>
              <a:rPr lang="en-US" dirty="0"/>
              <a:t>with files and streams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93527"/>
              </p:ext>
            </p:extLst>
          </p:nvPr>
        </p:nvGraphicFramePr>
        <p:xfrm>
          <a:off x="990600" y="1524000"/>
          <a:ext cx="7301323" cy="23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01323" imgH="2354831" progId="Word.Document.12">
                  <p:embed/>
                </p:oleObj>
              </mc:Choice>
              <mc:Fallback>
                <p:oleObj name="Document" r:id="rId4" imgW="7301323" imgH="23548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354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1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creating a </a:t>
            </a:r>
            <a:r>
              <a:rPr lang="en-US" dirty="0" err="1"/>
              <a:t>FileStream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60867"/>
              </p:ext>
            </p:extLst>
          </p:nvPr>
        </p:nvGraphicFramePr>
        <p:xfrm>
          <a:off x="914400" y="1143000"/>
          <a:ext cx="7301323" cy="268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7301323" imgH="2686092" progId="Word.Document.12">
                  <p:embed/>
                </p:oleObj>
              </mc:Choice>
              <mc:Fallback>
                <p:oleObj name="Document" r:id="rId4" imgW="7301323" imgH="26860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686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6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710</Words>
  <Application>Microsoft Office PowerPoint</Application>
  <PresentationFormat>On-screen Show (4:3)</PresentationFormat>
  <Paragraphs>145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Master slides_with_titles</vt:lpstr>
      <vt:lpstr>Document</vt:lpstr>
      <vt:lpstr>Microsoft Word Document</vt:lpstr>
      <vt:lpstr>Chapter 21</vt:lpstr>
      <vt:lpstr>Objectives</vt:lpstr>
      <vt:lpstr>System.IO classes used to work with drives  and directories</vt:lpstr>
      <vt:lpstr>Common methods of the Directory class</vt:lpstr>
      <vt:lpstr>Common methods of the File class</vt:lpstr>
      <vt:lpstr>A text file displayed in a text editor</vt:lpstr>
      <vt:lpstr>Two types of files</vt:lpstr>
      <vt:lpstr>System.IO classes used to work  with files and streams</vt:lpstr>
      <vt:lpstr>The syntax for creating a FileStream object</vt:lpstr>
      <vt:lpstr>Members in the FileAccess enumeration</vt:lpstr>
      <vt:lpstr>Code that creates a FileStream object  for writing</vt:lpstr>
      <vt:lpstr>The exception classes for file I/O</vt:lpstr>
      <vt:lpstr>Code that uses exception classes</vt:lpstr>
      <vt:lpstr>Code that uses exception classes (cont.)</vt:lpstr>
      <vt:lpstr>The basic syntax for creating  a StreamWriter object</vt:lpstr>
      <vt:lpstr>Code that writes data from a collection  of Product objects to a text file</vt:lpstr>
      <vt:lpstr>The basic syntax for creating  a StreamReader object</vt:lpstr>
      <vt:lpstr>Code that reads data from a text file  into a collection of Product objects</vt:lpstr>
      <vt:lpstr>A class that works with a text file</vt:lpstr>
      <vt:lpstr>A class that works with a text file (cont.)</vt:lpstr>
      <vt:lpstr>A class that works with a text file (cont.)</vt:lpstr>
      <vt:lpstr>The basic syntax for creating  a BinaryWriter object</vt:lpstr>
      <vt:lpstr>Code that writes data from a collection  of Product objects to a binary file</vt:lpstr>
      <vt:lpstr>The basic syntax for creating  a BinaryReader object</vt:lpstr>
      <vt:lpstr>Code that reads data from a binary file  into a collection of Product objects</vt:lpstr>
      <vt:lpstr>A class that works with a binary file</vt:lpstr>
      <vt:lpstr>A class that works with a binary file (cont.)</vt:lpstr>
      <vt:lpstr>A class that works with a binary file (cont.)</vt:lpstr>
      <vt:lpstr>Project 5-1 Maintain student scores (text file)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12</cp:revision>
  <cp:lastPrinted>2016-01-14T23:03:16Z</cp:lastPrinted>
  <dcterms:created xsi:type="dcterms:W3CDTF">2016-01-14T22:50:19Z</dcterms:created>
  <dcterms:modified xsi:type="dcterms:W3CDTF">2016-02-10T18:55:11Z</dcterms:modified>
</cp:coreProperties>
</file>