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008020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Application Files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62050"/>
            <a:ext cx="6400800" cy="4591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Prerequisites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48" y="1143000"/>
            <a:ext cx="589905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1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add the SQL Server 2014 Express </a:t>
            </a:r>
            <a:r>
              <a:rPr lang="en-US" dirty="0" err="1"/>
              <a:t>LocalDB</a:t>
            </a:r>
            <a:r>
              <a:rPr lang="en-US" dirty="0"/>
              <a:t> prerequisites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67628"/>
              </p:ext>
            </p:extLst>
          </p:nvPr>
        </p:nvGraphicFramePr>
        <p:xfrm>
          <a:off x="990600" y="1536284"/>
          <a:ext cx="7301323" cy="303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3035716" progId="Word.Document.12">
                  <p:embed/>
                </p:oleObj>
              </mc:Choice>
              <mc:Fallback>
                <p:oleObj name="Document" r:id="rId3" imgW="7301323" imgH="3035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36284"/>
                        <a:ext cx="7301323" cy="3035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Application Updates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5-0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60170" y="1143000"/>
            <a:ext cx="5269230" cy="4467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8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Publish Options dialog box: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Description </a:t>
            </a:r>
            <a:r>
              <a:rPr lang="en-US" dirty="0"/>
              <a:t>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24" y="1539418"/>
            <a:ext cx="6733476" cy="3946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2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Publish Options dialog box: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Deployment </a:t>
            </a:r>
            <a:r>
              <a:rPr lang="en-US" dirty="0"/>
              <a:t>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33842"/>
            <a:ext cx="6705600" cy="3930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2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Publish Options dialog box: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Manifests </a:t>
            </a:r>
            <a:r>
              <a:rPr lang="en-US" dirty="0"/>
              <a:t>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95" y="1543685"/>
            <a:ext cx="6618605" cy="3879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Publish Options dialog box: </a:t>
            </a:r>
            <a:br>
              <a:rPr lang="en-US" dirty="0"/>
            </a:br>
            <a:r>
              <a:rPr lang="en-US" dirty="0"/>
              <a:t>File Associations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5437"/>
            <a:ext cx="6553200" cy="3841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4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that’s display </a:t>
            </a:r>
            <a:br>
              <a:rPr lang="en-US" dirty="0"/>
            </a:br>
            <a:r>
              <a:rPr lang="en-US" dirty="0"/>
              <a:t>when an application checks for prerequisites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5-07 launching applica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720" y="1600200"/>
            <a:ext cx="4781826" cy="1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5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that’s displayed </a:t>
            </a:r>
            <a:br>
              <a:rPr lang="en-US" dirty="0"/>
            </a:br>
            <a:r>
              <a:rPr lang="en-US" dirty="0"/>
              <a:t>if an update is available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5-07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61439" y="1562100"/>
            <a:ext cx="4682131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0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3842"/>
              </p:ext>
            </p:extLst>
          </p:nvPr>
        </p:nvGraphicFramePr>
        <p:xfrm>
          <a:off x="995363" y="1065213"/>
          <a:ext cx="7243762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13400" imgH="3097017" progId="Word.Document.12">
                  <p:embed/>
                </p:oleObj>
              </mc:Choice>
              <mc:Fallback>
                <p:oleObj name="Document" r:id="rId3" imgW="7313400" imgH="3097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Add New Project dialog box </a:t>
            </a:r>
            <a:br>
              <a:rPr lang="en-US" dirty="0"/>
            </a:br>
            <a:r>
              <a:rPr lang="en-US" dirty="0"/>
              <a:t>for an </a:t>
            </a:r>
            <a:r>
              <a:rPr lang="en-US" dirty="0" err="1"/>
              <a:t>InstallShield</a:t>
            </a:r>
            <a:r>
              <a:rPr lang="en-US" dirty="0"/>
              <a:t>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5" y="1600200"/>
            <a:ext cx="6636385" cy="4143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5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InstallShield</a:t>
            </a:r>
            <a:r>
              <a:rPr lang="en-US" dirty="0"/>
              <a:t> Project Assistant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97" y="1181100"/>
            <a:ext cx="6433303" cy="4610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5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six pages of the Project Assistant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62428"/>
              </p:ext>
            </p:extLst>
          </p:nvPr>
        </p:nvGraphicFramePr>
        <p:xfrm>
          <a:off x="990600" y="11430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0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Application Files page </a:t>
            </a:r>
            <a:br>
              <a:rPr lang="en-US" dirty="0"/>
            </a:br>
            <a:r>
              <a:rPr lang="en-US" dirty="0"/>
              <a:t>of the Project Assistant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1524000"/>
            <a:ext cx="5788025" cy="4150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" y="3960495"/>
            <a:ext cx="2468880" cy="1929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installation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24000"/>
            <a:ext cx="6070600" cy="421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5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Welcome step of the </a:t>
            </a:r>
            <a:r>
              <a:rPr lang="en-US" dirty="0" err="1"/>
              <a:t>InstallShield</a:t>
            </a:r>
            <a:r>
              <a:rPr lang="en-US" dirty="0"/>
              <a:t> Wizard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" y="1143000"/>
            <a:ext cx="5414645" cy="4124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5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Ready to Install step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InstallShield</a:t>
            </a:r>
            <a:r>
              <a:rPr lang="en-US" dirty="0"/>
              <a:t> Wizard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" y="1600200"/>
            <a:ext cx="4652010" cy="3543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9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 err="1"/>
              <a:t>ClickOnce</a:t>
            </a:r>
            <a:r>
              <a:rPr lang="en-US" dirty="0"/>
              <a:t>: The Application Files dialog box </a:t>
            </a:r>
            <a:br>
              <a:rPr lang="en-US" dirty="0"/>
            </a:br>
            <a:r>
              <a:rPr lang="en-US" dirty="0"/>
              <a:t>for a project that contains a database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5-1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5638800" cy="4050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8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connection string for a database </a:t>
            </a:r>
            <a:br>
              <a:rPr lang="en-US" dirty="0"/>
            </a:br>
            <a:r>
              <a:rPr lang="en-US" dirty="0"/>
              <a:t>that’s on a network server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31089"/>
              </p:ext>
            </p:extLst>
          </p:nvPr>
        </p:nvGraphicFramePr>
        <p:xfrm>
          <a:off x="914400" y="1493837"/>
          <a:ext cx="7300912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2011688" progId="Word.Document.12">
                  <p:embed/>
                </p:oleObj>
              </mc:Choice>
              <mc:Fallback>
                <p:oleObj name="Document" r:id="rId3" imgW="7301323" imgH="20116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93837"/>
                        <a:ext cx="7300912" cy="201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1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 err="1"/>
              <a:t>InstallShield</a:t>
            </a:r>
            <a:r>
              <a:rPr lang="en-US" dirty="0"/>
              <a:t> project:</a:t>
            </a:r>
            <a:br>
              <a:rPr lang="en-US" dirty="0"/>
            </a:br>
            <a:r>
              <a:rPr lang="en-US" dirty="0"/>
              <a:t>an application with a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45" y="1533525"/>
            <a:ext cx="6256655" cy="448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5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Deploying a Windows Forms application:</a:t>
            </a:r>
            <a:br>
              <a:rPr lang="en-US" dirty="0"/>
            </a:br>
            <a:r>
              <a:rPr lang="en-US" dirty="0"/>
              <a:t>Option 1: </a:t>
            </a:r>
            <a:r>
              <a:rPr lang="en-US" dirty="0" err="1"/>
              <a:t>XCopy</a:t>
            </a:r>
            <a:r>
              <a:rPr lang="en-US" dirty="0"/>
              <a:t> deployment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13166"/>
              </p:ext>
            </p:extLst>
          </p:nvPr>
        </p:nvGraphicFramePr>
        <p:xfrm>
          <a:off x="990600" y="1524000"/>
          <a:ext cx="7301323" cy="339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3393621" progId="Word.Document.12">
                  <p:embed/>
                </p:oleObj>
              </mc:Choice>
              <mc:Fallback>
                <p:oleObj name="Document" r:id="rId3" imgW="7301323" imgH="3393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393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0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connection string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87208"/>
              </p:ext>
            </p:extLst>
          </p:nvPr>
        </p:nvGraphicFramePr>
        <p:xfrm>
          <a:off x="990600" y="1143000"/>
          <a:ext cx="73009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639837" progId="Word.Document.12">
                  <p:embed/>
                </p:oleObj>
              </mc:Choice>
              <mc:Fallback>
                <p:oleObj name="Document" r:id="rId3" imgW="7301323" imgH="63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0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Option 2: </a:t>
            </a:r>
            <a:r>
              <a:rPr lang="en-US" dirty="0" err="1"/>
              <a:t>ClickOnce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85297"/>
              </p:ext>
            </p:extLst>
          </p:nvPr>
        </p:nvGraphicFramePr>
        <p:xfrm>
          <a:off x="990600" y="1143000"/>
          <a:ext cx="7301323" cy="319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3195945" progId="Word.Document.12">
                  <p:embed/>
                </p:oleObj>
              </mc:Choice>
              <mc:Fallback>
                <p:oleObj name="Document" r:id="rId3" imgW="7301323" imgH="3195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9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Option 3: Setup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71601"/>
              </p:ext>
            </p:extLst>
          </p:nvPr>
        </p:nvGraphicFramePr>
        <p:xfrm>
          <a:off x="990600" y="1149180"/>
          <a:ext cx="7301323" cy="426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4261020" progId="Word.Document.12">
                  <p:embed/>
                </p:oleObj>
              </mc:Choice>
              <mc:Fallback>
                <p:oleObj name="Document" r:id="rId3" imgW="7301323" imgH="4261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9180"/>
                        <a:ext cx="7301323" cy="426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3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Debug 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Project Properties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1524000"/>
            <a:ext cx="6175375" cy="4429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0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procedure for using </a:t>
            </a:r>
            <a:r>
              <a:rPr lang="en-US" dirty="0" err="1"/>
              <a:t>XCopy</a:t>
            </a:r>
            <a:r>
              <a:rPr lang="en-US" dirty="0"/>
              <a:t> deployment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114957"/>
              </p:ext>
            </p:extLst>
          </p:nvPr>
        </p:nvGraphicFramePr>
        <p:xfrm>
          <a:off x="990600" y="1143000"/>
          <a:ext cx="7301323" cy="248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2489496" progId="Word.Document.12">
                  <p:embed/>
                </p:oleObj>
              </mc:Choice>
              <mc:Fallback>
                <p:oleObj name="Document" r:id="rId3" imgW="7301323" imgH="2489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48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7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example of the </a:t>
            </a:r>
            <a:r>
              <a:rPr lang="en-US" dirty="0" err="1"/>
              <a:t>XCopy</a:t>
            </a:r>
            <a:r>
              <a:rPr lang="en-US" dirty="0"/>
              <a:t> command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65825"/>
              </p:ext>
            </p:extLst>
          </p:nvPr>
        </p:nvGraphicFramePr>
        <p:xfrm>
          <a:off x="990600" y="1109663"/>
          <a:ext cx="730091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13400" imgH="1099498" progId="Word.Document.12">
                  <p:embed/>
                </p:oleObj>
              </mc:Choice>
              <mc:Fallback>
                <p:oleObj name="Document" r:id="rId3" imgW="7313400" imgH="1099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9663"/>
                        <a:ext cx="7300912" cy="110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9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Publish page </a:t>
            </a:r>
            <a:br>
              <a:rPr lang="en-US" dirty="0"/>
            </a:br>
            <a:r>
              <a:rPr lang="en-US" dirty="0"/>
              <a:t>of the Project Properties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24000"/>
            <a:ext cx="6706369" cy="434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692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26</vt:lpstr>
      <vt:lpstr>Objectives</vt:lpstr>
      <vt:lpstr>Deploying a Windows Forms application: Option 1: XCopy deployment</vt:lpstr>
      <vt:lpstr>Option 2: ClickOnce</vt:lpstr>
      <vt:lpstr>Option 3: Setup program</vt:lpstr>
      <vt:lpstr>The Debug page  of the Project Properties window</vt:lpstr>
      <vt:lpstr>A procedure for using XCopy deployment</vt:lpstr>
      <vt:lpstr>An example of the XCopy command</vt:lpstr>
      <vt:lpstr>The Publish page  of the Project Properties window</vt:lpstr>
      <vt:lpstr>The Application Files dialog box</vt:lpstr>
      <vt:lpstr>The Prerequisites dialog box</vt:lpstr>
      <vt:lpstr>How to add the SQL Server 2014 Express LocalDB prerequisites</vt:lpstr>
      <vt:lpstr>The Application Updates dialog box</vt:lpstr>
      <vt:lpstr>The Publish Options dialog box:  Description page</vt:lpstr>
      <vt:lpstr>The Publish Options dialog box:  Deployment page</vt:lpstr>
      <vt:lpstr>The Publish Options dialog box:  Manifests page</vt:lpstr>
      <vt:lpstr>The Publish Options dialog box:  File Associations page</vt:lpstr>
      <vt:lpstr>The dialog box that’s display  when an application checks for prerequisites</vt:lpstr>
      <vt:lpstr>The dialog box that’s displayed  if an update is available</vt:lpstr>
      <vt:lpstr>The Add New Project dialog box  for an InstallShield project</vt:lpstr>
      <vt:lpstr>The InstallShield Project Assistant</vt:lpstr>
      <vt:lpstr>The six pages of the Project Assistant</vt:lpstr>
      <vt:lpstr>The Application Files page  of the Project Assistant</vt:lpstr>
      <vt:lpstr>The installation file  for the Future Value application</vt:lpstr>
      <vt:lpstr>The Welcome step of the InstallShield Wizard</vt:lpstr>
      <vt:lpstr>The Ready to Install step  of the InstallShield Wizard</vt:lpstr>
      <vt:lpstr>ClickOnce: The Application Files dialog box  for a project that contains a database file</vt:lpstr>
      <vt:lpstr>The connection string for a database  that’s on a network server</vt:lpstr>
      <vt:lpstr>InstallShield project: an application with a database</vt:lpstr>
      <vt:lpstr>The connection string for the application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10</cp:revision>
  <cp:lastPrinted>2016-01-14T23:03:16Z</cp:lastPrinted>
  <dcterms:created xsi:type="dcterms:W3CDTF">2016-01-14T22:50:19Z</dcterms:created>
  <dcterms:modified xsi:type="dcterms:W3CDTF">2016-01-29T22:11:22Z</dcterms:modified>
</cp:coreProperties>
</file>