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5"/>
  </p:notesMasterIdLst>
  <p:handoutMasterIdLst>
    <p:handoutMasterId r:id="rId46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44" autoAdjust="0"/>
    <p:restoredTop sz="86474" autoAdjust="0"/>
  </p:normalViewPr>
  <p:slideViewPr>
    <p:cSldViewPr>
      <p:cViewPr varScale="1">
        <p:scale>
          <a:sx n="100" d="100"/>
          <a:sy n="100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8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9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Document10.docx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1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2.doc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3.doc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4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5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6.doc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7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8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19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0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1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2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3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4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5.docx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26.docx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4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7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685744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4" imgW="7301323" imgH="2484455" progId="Word.Document.12">
                  <p:embed/>
                </p:oleObj>
              </mc:Choice>
              <mc:Fallback>
                <p:oleObj name="Document" r:id="rId4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Statements that refer to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033434"/>
              </p:ext>
            </p:extLst>
          </p:nvPr>
        </p:nvGraphicFramePr>
        <p:xfrm>
          <a:off x="914400" y="1066800"/>
          <a:ext cx="7301323" cy="4153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4" imgW="7301323" imgH="4153721" progId="Word.Document.12">
                  <p:embed/>
                </p:oleObj>
              </mc:Choice>
              <mc:Fallback>
                <p:oleObj name="Document" r:id="rId4" imgW="7301323" imgH="41537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153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76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How to enter member names when working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Code Editor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993344"/>
              </p:ext>
            </p:extLst>
          </p:nvPr>
        </p:nvGraphicFramePr>
        <p:xfrm>
          <a:off x="914400" y="1524000"/>
          <a:ext cx="7301323" cy="407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cument" r:id="rId4" imgW="7301323" imgH="4079187" progId="Word.Document.12">
                  <p:embed/>
                </p:oleObj>
              </mc:Choice>
              <mc:Fallback>
                <p:oleObj name="Document" r:id="rId4" imgW="7301323" imgH="40791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1323" cy="407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56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Event: The user clicks the Exit 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3-03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381125" y="1089660"/>
            <a:ext cx="2200275" cy="18059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367781"/>
              </p:ext>
            </p:extLst>
          </p:nvPr>
        </p:nvGraphicFramePr>
        <p:xfrm>
          <a:off x="914400" y="2889250"/>
          <a:ext cx="7300912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Document" r:id="rId5" imgW="7301323" imgH="3207467" progId="Word.Document.12">
                  <p:embed/>
                </p:oleObj>
              </mc:Choice>
              <mc:Fallback>
                <p:oleObj name="Document" r:id="rId5" imgW="7301323" imgH="32074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889250"/>
                        <a:ext cx="7300912" cy="320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0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control events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168095"/>
              </p:ext>
            </p:extLst>
          </p:nvPr>
        </p:nvGraphicFramePr>
        <p:xfrm>
          <a:off x="928277" y="1077208"/>
          <a:ext cx="7301323" cy="4104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ocument" r:id="rId4" imgW="7301323" imgH="4104392" progId="Word.Document.12">
                  <p:embed/>
                </p:oleObj>
              </mc:Choice>
              <mc:Fallback>
                <p:oleObj name="Document" r:id="rId4" imgW="7301323" imgH="41043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8277" y="1077208"/>
                        <a:ext cx="7301323" cy="4104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3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an application responds to events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522305"/>
              </p:ext>
            </p:extLst>
          </p:nvPr>
        </p:nvGraphicFramePr>
        <p:xfrm>
          <a:off x="990600" y="1143000"/>
          <a:ext cx="7301323" cy="3591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Document" r:id="rId4" imgW="7301323" imgH="3591298" progId="Word.Document.12">
                  <p:embed/>
                </p:oleObj>
              </mc:Choice>
              <mc:Fallback>
                <p:oleObj name="Document" r:id="rId4" imgW="7301323" imgH="35912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591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3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method that handles the Click event </a:t>
            </a:r>
            <a:br>
              <a:rPr lang="en-US" dirty="0"/>
            </a:br>
            <a:r>
              <a:rPr lang="en-US" dirty="0"/>
              <a:t>of the Calculate 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133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61366"/>
            <a:ext cx="6954936" cy="40774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38"/>
          <p:cNvSpPr txBox="1">
            <a:spLocks noChangeArrowheads="1"/>
          </p:cNvSpPr>
          <p:nvPr/>
        </p:nvSpPr>
        <p:spPr bwMode="auto">
          <a:xfrm>
            <a:off x="2781300" y="4724400"/>
            <a:ext cx="5715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761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Times New Roman" pitchFamily="18" charset="0"/>
              </a:rPr>
              <a:t>Object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3714750" y="4692650"/>
            <a:ext cx="5715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Event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H="1">
            <a:off x="3048000" y="4336682"/>
            <a:ext cx="114300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3733800" y="4343400"/>
            <a:ext cx="266700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handle the Click event of a 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624479"/>
              </p:ext>
            </p:extLst>
          </p:nvPr>
        </p:nvGraphicFramePr>
        <p:xfrm>
          <a:off x="914400" y="1066800"/>
          <a:ext cx="7301323" cy="3201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Document" r:id="rId4" imgW="7301323" imgH="3202426" progId="Word.Document.12">
                  <p:embed/>
                </p:oleObj>
              </mc:Choice>
              <mc:Fallback>
                <p:oleObj name="Document" r:id="rId4" imgW="7301323" imgH="32024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201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3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completion list that’s displayed when you enter a letter at the beginning of a line of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239000" cy="3182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72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completion list that’s displayed </a:t>
            </a:r>
            <a:br>
              <a:rPr lang="en-US" dirty="0"/>
            </a:br>
            <a:r>
              <a:rPr lang="en-US" dirty="0"/>
              <a:t>as you enter code within a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199"/>
            <a:ext cx="7162800" cy="31457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58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event handlers for the Invoice Total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850595"/>
              </p:ext>
            </p:extLst>
          </p:nvPr>
        </p:nvGraphicFramePr>
        <p:xfrm>
          <a:off x="990600" y="1101725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cument" r:id="rId4" imgW="7301323" imgH="4842887" progId="Word.Document.12">
                  <p:embed/>
                </p:oleObj>
              </mc:Choice>
              <mc:Fallback>
                <p:oleObj name="Document" r:id="rId4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01725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6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378663"/>
              </p:ext>
            </p:extLst>
          </p:nvPr>
        </p:nvGraphicFramePr>
        <p:xfrm>
          <a:off x="990600" y="1066800"/>
          <a:ext cx="7301323" cy="290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4" imgW="7301323" imgH="2908613" progId="Word.Document.12">
                  <p:embed/>
                </p:oleObj>
              </mc:Choice>
              <mc:Fallback>
                <p:oleObj name="Document" r:id="rId4" imgW="7301323" imgH="29086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290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event handlers for the Invoice Total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267810"/>
              </p:ext>
            </p:extLst>
          </p:nvPr>
        </p:nvGraphicFramePr>
        <p:xfrm>
          <a:off x="995363" y="1597025"/>
          <a:ext cx="7243762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Document" r:id="rId4" imgW="7301323" imgH="3069202" progId="Word.Document.12">
                  <p:embed/>
                </p:oleObj>
              </mc:Choice>
              <mc:Fallback>
                <p:oleObj name="Document" r:id="rId4" imgW="7301323" imgH="30692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363" y="1597025"/>
                        <a:ext cx="7243762" cy="303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1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Coding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344680"/>
              </p:ext>
            </p:extLst>
          </p:nvPr>
        </p:nvGraphicFramePr>
        <p:xfrm>
          <a:off x="990600" y="1066800"/>
          <a:ext cx="7301323" cy="213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Document" r:id="rId4" imgW="7301323" imgH="2130510" progId="Word.Document.12">
                  <p:embed/>
                </p:oleObj>
              </mc:Choice>
              <mc:Fallback>
                <p:oleObj name="Document" r:id="rId4" imgW="7301323" imgH="2130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213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752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Editor and Error List windows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syntax errors displayed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50" y="1523999"/>
            <a:ext cx="6546850" cy="42908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434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method written in a readable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294564"/>
              </p:ext>
            </p:extLst>
          </p:nvPr>
        </p:nvGraphicFramePr>
        <p:xfrm>
          <a:off x="990600" y="1143000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Document" r:id="rId4" imgW="7301323" imgH="4612445" progId="Word.Document.12">
                  <p:embed/>
                </p:oleObj>
              </mc:Choice>
              <mc:Fallback>
                <p:oleObj name="Document" r:id="rId4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8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method written in a readable style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759278"/>
              </p:ext>
            </p:extLst>
          </p:nvPr>
        </p:nvGraphicFramePr>
        <p:xfrm>
          <a:off x="990600" y="1143000"/>
          <a:ext cx="7301323" cy="2608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Document" r:id="rId4" imgW="7301323" imgH="2608678" progId="Word.Document.12">
                  <p:embed/>
                </p:oleObj>
              </mc:Choice>
              <mc:Fallback>
                <p:oleObj name="Document" r:id="rId4" imgW="7301323" imgH="2608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608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26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method written in a less readable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757385"/>
              </p:ext>
            </p:extLst>
          </p:nvPr>
        </p:nvGraphicFramePr>
        <p:xfrm>
          <a:off x="990600" y="1150937"/>
          <a:ext cx="7300912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Document" r:id="rId4" imgW="7301323" imgH="2278497" progId="Word.Document.12">
                  <p:embed/>
                </p:oleObj>
              </mc:Choice>
              <mc:Fallback>
                <p:oleObj name="Document" r:id="rId4" imgW="7301323" imgH="22784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50937"/>
                        <a:ext cx="7300912" cy="227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04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Coding </a:t>
            </a:r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60752"/>
              </p:ext>
            </p:extLst>
          </p:nvPr>
        </p:nvGraphicFramePr>
        <p:xfrm>
          <a:off x="914400" y="1066800"/>
          <a:ext cx="7301323" cy="2963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cument" r:id="rId4" imgW="7301323" imgH="2963703" progId="Word.Document.12">
                  <p:embed/>
                </p:oleObj>
              </mc:Choice>
              <mc:Fallback>
                <p:oleObj name="Document" r:id="rId4" imgW="7301323" imgH="29637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963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674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method with comments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331862"/>
              </p:ext>
            </p:extLst>
          </p:nvPr>
        </p:nvGraphicFramePr>
        <p:xfrm>
          <a:off x="990600" y="1066800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Document" r:id="rId4" imgW="7301323" imgH="4669695" progId="Word.Document.12">
                  <p:embed/>
                </p:oleObj>
              </mc:Choice>
              <mc:Fallback>
                <p:oleObj name="Document" r:id="rId4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3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method with comments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141876"/>
              </p:ext>
            </p:extLst>
          </p:nvPr>
        </p:nvGraphicFramePr>
        <p:xfrm>
          <a:off x="990600" y="1144588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4588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9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code comments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705535"/>
              </p:ext>
            </p:extLst>
          </p:nvPr>
        </p:nvGraphicFramePr>
        <p:xfrm>
          <a:off x="990600" y="1066800"/>
          <a:ext cx="7301323" cy="262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cument" r:id="rId4" imgW="7301323" imgH="2620200" progId="Word.Document.12">
                  <p:embed/>
                </p:oleObj>
              </mc:Choice>
              <mc:Fallback>
                <p:oleObj name="Document" r:id="rId4" imgW="7301323" imgH="262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262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508089"/>
              </p:ext>
            </p:extLst>
          </p:nvPr>
        </p:nvGraphicFramePr>
        <p:xfrm>
          <a:off x="995363" y="1095375"/>
          <a:ext cx="7243762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3" imgW="7313400" imgH="4010867" progId="Word.Document.12">
                  <p:embed/>
                </p:oleObj>
              </mc:Choice>
              <mc:Fallback>
                <p:oleObj name="Document" r:id="rId3" imgW="7313400" imgH="40108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363" y="1095375"/>
                        <a:ext cx="7243762" cy="397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27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Editor and the Text Editor toolbar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858000" cy="46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How to use the buttons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Text Editor toolbar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937250"/>
              </p:ext>
            </p:extLst>
          </p:nvPr>
        </p:nvGraphicFramePr>
        <p:xfrm>
          <a:off x="990600" y="1524000"/>
          <a:ext cx="7301323" cy="3006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Document" r:id="rId4" imgW="7301323" imgH="3006911" progId="Word.Document.12">
                  <p:embed/>
                </p:oleObj>
              </mc:Choice>
              <mc:Fallback>
                <p:oleObj name="Document" r:id="rId4" imgW="7301323" imgH="30069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3006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60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collapse or expand regions of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904654"/>
              </p:ext>
            </p:extLst>
          </p:nvPr>
        </p:nvGraphicFramePr>
        <p:xfrm>
          <a:off x="990600" y="1066800"/>
          <a:ext cx="7301323" cy="196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Document" r:id="rId4" imgW="7301323" imgH="1969201" progId="Word.Document.12">
                  <p:embed/>
                </p:oleObj>
              </mc:Choice>
              <mc:Fallback>
                <p:oleObj name="Document" r:id="rId4" imgW="7301323" imgH="19692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1969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Editor with enlarged text </a:t>
            </a:r>
            <a:br>
              <a:rPr lang="en-US" dirty="0"/>
            </a:br>
            <a:r>
              <a:rPr lang="en-US" dirty="0"/>
              <a:t>and a highlighted variable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5943600" cy="4261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13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 list of Visual C# code snippets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67705"/>
            <a:ext cx="7239000" cy="2870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47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code snippet after it has been inserted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67705"/>
            <a:ext cx="7239000" cy="2870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6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options that are displayed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you rename a variable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70" y="1600200"/>
            <a:ext cx="6746930" cy="2895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58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Preview Changes - Rename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6" y="1209675"/>
            <a:ext cx="4890304" cy="3590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9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scroll bar in map mode with annotations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81283"/>
            <a:ext cx="6324600" cy="45337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6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Online help for Visual Studio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858000" cy="46400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2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form object and its ten control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3-0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1" y="1219200"/>
            <a:ext cx="2742857" cy="22514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34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form that’s displayed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you run </a:t>
            </a:r>
            <a:r>
              <a:rPr lang="en-US" dirty="0" smtClean="0"/>
              <a:t>the </a:t>
            </a:r>
            <a:r>
              <a:rPr lang="en-US" dirty="0"/>
              <a:t>Invoice Total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45" y="1562100"/>
            <a:ext cx="5901055" cy="4229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68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Exception Assistant that’s displayed when </a:t>
            </a:r>
            <a:r>
              <a:rPr lang="en-US" dirty="0" smtClean="0"/>
              <a:t>a </a:t>
            </a:r>
            <a:r>
              <a:rPr lang="en-US" dirty="0"/>
              <a:t>runtime error occurs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1524000"/>
            <a:ext cx="5887720" cy="4219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11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test a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940153"/>
              </p:ext>
            </p:extLst>
          </p:nvPr>
        </p:nvGraphicFramePr>
        <p:xfrm>
          <a:off x="990600" y="1143000"/>
          <a:ext cx="7301323" cy="128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4" imgW="7301323" imgH="1282915" progId="Word.Document.12">
                  <p:embed/>
                </p:oleObj>
              </mc:Choice>
              <mc:Fallback>
                <p:oleObj name="Document" r:id="rId4" imgW="7301323" imgH="12829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282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2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a project looks in break mode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90" y="1143000"/>
            <a:ext cx="6620510" cy="4743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912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Class and object concepts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63265"/>
              </p:ext>
            </p:extLst>
          </p:nvPr>
        </p:nvGraphicFramePr>
        <p:xfrm>
          <a:off x="990600" y="1143000"/>
          <a:ext cx="7301323" cy="2422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4" imgW="7301323" imgH="2422524" progId="Word.Document.12">
                  <p:embed/>
                </p:oleObj>
              </mc:Choice>
              <mc:Fallback>
                <p:oleObj name="Document" r:id="rId4" imgW="7301323" imgH="2422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422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65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Property, method, and event concepts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259440"/>
              </p:ext>
            </p:extLst>
          </p:nvPr>
        </p:nvGraphicFramePr>
        <p:xfrm>
          <a:off x="990600" y="1143000"/>
          <a:ext cx="7301323" cy="368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4" imgW="7301323" imgH="3685635" progId="Word.Document.12">
                  <p:embed/>
                </p:oleObj>
              </mc:Choice>
              <mc:Fallback>
                <p:oleObj name="Document" r:id="rId4" imgW="7301323" imgH="36856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685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66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Objects and forms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078804"/>
              </p:ext>
            </p:extLst>
          </p:nvPr>
        </p:nvGraphicFramePr>
        <p:xfrm>
          <a:off x="990600" y="1143000"/>
          <a:ext cx="7301323" cy="320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cument" r:id="rId4" imgW="7301323" imgH="3204587" progId="Word.Document.12">
                  <p:embed/>
                </p:oleObj>
              </mc:Choice>
              <mc:Fallback>
                <p:oleObj name="Document" r:id="rId4" imgW="7301323" imgH="32045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20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0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member list in the Code Editor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080797" cy="2590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9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for referring to a member </a:t>
            </a:r>
            <a:br>
              <a:rPr lang="en-US" dirty="0"/>
            </a:br>
            <a:r>
              <a:rPr lang="en-US" dirty="0"/>
              <a:t>of a class or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546987"/>
              </p:ext>
            </p:extLst>
          </p:nvPr>
        </p:nvGraphicFramePr>
        <p:xfrm>
          <a:off x="914400" y="1550377"/>
          <a:ext cx="7301323" cy="3402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4" imgW="7301323" imgH="3402623" progId="Word.Document.12">
                  <p:embed/>
                </p:oleObj>
              </mc:Choice>
              <mc:Fallback>
                <p:oleObj name="Document" r:id="rId4" imgW="7301323" imgH="34026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50377"/>
                        <a:ext cx="7301323" cy="3402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4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1053</Words>
  <Application>Microsoft Office PowerPoint</Application>
  <PresentationFormat>On-screen Show (4:3)</PresentationFormat>
  <Paragraphs>217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Narrow</vt:lpstr>
      <vt:lpstr>Times New Roman</vt:lpstr>
      <vt:lpstr>Master slides_with_titles</vt:lpstr>
      <vt:lpstr>Document</vt:lpstr>
      <vt:lpstr>Microsoft Word Document</vt:lpstr>
      <vt:lpstr>Chapter 3</vt:lpstr>
      <vt:lpstr>Objectives</vt:lpstr>
      <vt:lpstr>Objectives (cont.)</vt:lpstr>
      <vt:lpstr>A form object and its ten control objects</vt:lpstr>
      <vt:lpstr>Class and object concepts</vt:lpstr>
      <vt:lpstr>Property, method, and event concepts</vt:lpstr>
      <vt:lpstr>Objects and forms</vt:lpstr>
      <vt:lpstr>A member list in the Code Editor window</vt:lpstr>
      <vt:lpstr>The syntax for referring to a member  of a class or object</vt:lpstr>
      <vt:lpstr>Statements that refer to methods</vt:lpstr>
      <vt:lpstr>How to enter member names when working  in the Code Editor</vt:lpstr>
      <vt:lpstr>Event: The user clicks the Exit button</vt:lpstr>
      <vt:lpstr>Common control events</vt:lpstr>
      <vt:lpstr>How an application responds to events</vt:lpstr>
      <vt:lpstr>The method that handles the Click event  of the Calculate button</vt:lpstr>
      <vt:lpstr>How to handle the Click event of a button</vt:lpstr>
      <vt:lpstr>The completion list that’s displayed when you enter a letter at the beginning of a line of code</vt:lpstr>
      <vt:lpstr>The completion list that’s displayed  as you enter code within a statement</vt:lpstr>
      <vt:lpstr>The event handlers for the Invoice Total form</vt:lpstr>
      <vt:lpstr>The event handlers for the Invoice Total form (cont.)</vt:lpstr>
      <vt:lpstr>Coding rules</vt:lpstr>
      <vt:lpstr>The Code Editor and Error List windows  with syntax errors displayed</vt:lpstr>
      <vt:lpstr>A method written in a readable style</vt:lpstr>
      <vt:lpstr>A method written in a readable style (cont.)</vt:lpstr>
      <vt:lpstr>A method written in a less readable style</vt:lpstr>
      <vt:lpstr>Coding recommendations</vt:lpstr>
      <vt:lpstr>A method with comments</vt:lpstr>
      <vt:lpstr>A method with comments (cont.)</vt:lpstr>
      <vt:lpstr>How to code comments</vt:lpstr>
      <vt:lpstr>The Code Editor and the Text Editor toolbar</vt:lpstr>
      <vt:lpstr>How to use the buttons  of the Text Editor toolbar</vt:lpstr>
      <vt:lpstr>How to collapse or expand regions of code</vt:lpstr>
      <vt:lpstr>The Code Editor with enlarged text  and a highlighted variable</vt:lpstr>
      <vt:lpstr>The default list of Visual C# code snippets</vt:lpstr>
      <vt:lpstr>A code snippet after it has been inserted</vt:lpstr>
      <vt:lpstr>The options that are displayed  when you rename a variable</vt:lpstr>
      <vt:lpstr>The Preview Changes - Rename dialog box</vt:lpstr>
      <vt:lpstr>A scroll bar in map mode with annotations</vt:lpstr>
      <vt:lpstr>Online help for Visual Studio</vt:lpstr>
      <vt:lpstr>The form that’s displayed  when you run the Invoice Total project</vt:lpstr>
      <vt:lpstr>The Exception Assistant that’s displayed when a runtime error occurs</vt:lpstr>
      <vt:lpstr>How to test a project</vt:lpstr>
      <vt:lpstr>How a project looks in break mode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13</cp:revision>
  <cp:lastPrinted>2016-01-14T23:03:16Z</cp:lastPrinted>
  <dcterms:created xsi:type="dcterms:W3CDTF">2016-01-14T22:50:19Z</dcterms:created>
  <dcterms:modified xsi:type="dcterms:W3CDTF">2016-02-01T23:29:45Z</dcterms:modified>
</cp:coreProperties>
</file>