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0"/>
  </p:notesMasterIdLst>
  <p:handoutMasterIdLst>
    <p:handoutMasterId r:id="rId31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8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0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16665"/>
              </p:ext>
            </p:extLst>
          </p:nvPr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A statement that passes arguments </a:t>
            </a:r>
            <a:br>
              <a:rPr lang="en-US" dirty="0"/>
            </a:br>
            <a:r>
              <a:rPr lang="en-US" dirty="0"/>
              <a:t>for all three parameters to the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604028"/>
              </p:ext>
            </p:extLst>
          </p:nvPr>
        </p:nvGraphicFramePr>
        <p:xfrm>
          <a:off x="914400" y="1468437"/>
          <a:ext cx="7300912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2037253" progId="Word.Document.12">
                  <p:embed/>
                </p:oleObj>
              </mc:Choice>
              <mc:Fallback>
                <p:oleObj name="Document" r:id="rId4" imgW="7301323" imgH="2037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68437"/>
                        <a:ext cx="7300912" cy="203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Two statements that pass the arguments </a:t>
            </a:r>
            <a:br>
              <a:rPr lang="en-US" dirty="0"/>
            </a:br>
            <a:r>
              <a:rPr lang="en-US" dirty="0"/>
              <a:t>for two parameters by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318950"/>
              </p:ext>
            </p:extLst>
          </p:nvPr>
        </p:nvGraphicFramePr>
        <p:xfrm>
          <a:off x="914400" y="1524000"/>
          <a:ext cx="7300912" cy="25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301323" imgH="2554668" progId="Word.Document.12">
                  <p:embed/>
                </p:oleObj>
              </mc:Choice>
              <mc:Fallback>
                <p:oleObj name="Document" r:id="rId4" imgW="7301323" imgH="2554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0912" cy="2554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1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btnCalculate_Click</a:t>
            </a:r>
            <a:r>
              <a:rPr lang="en-US" dirty="0"/>
              <a:t> method </a:t>
            </a:r>
            <a:br>
              <a:rPr lang="en-US" dirty="0"/>
            </a:br>
            <a:r>
              <a:rPr lang="en-US" dirty="0"/>
              <a:t>with selected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239204"/>
              </p:ext>
            </p:extLst>
          </p:nvPr>
        </p:nvGraphicFramePr>
        <p:xfrm>
          <a:off x="1004888" y="1524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524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The method call that replaces the selected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888452"/>
              </p:ext>
            </p:extLst>
          </p:nvPr>
        </p:nvGraphicFramePr>
        <p:xfrm>
          <a:off x="914400" y="1112537"/>
          <a:ext cx="7301323" cy="384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01323" imgH="3840463" progId="Word.Document.12">
                  <p:embed/>
                </p:oleObj>
              </mc:Choice>
              <mc:Fallback>
                <p:oleObj name="Document" r:id="rId4" imgW="7301323" imgH="38404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2537"/>
                        <a:ext cx="7301323" cy="384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620000" cy="800219"/>
          </a:xfrm>
        </p:spPr>
        <p:txBody>
          <a:bodyPr/>
          <a:lstStyle/>
          <a:p>
            <a:r>
              <a:rPr lang="en-US" dirty="0"/>
              <a:t>How to use refactoring to create a new method from existing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484024"/>
              </p:ext>
            </p:extLst>
          </p:nvPr>
        </p:nvGraphicFramePr>
        <p:xfrm>
          <a:off x="990600" y="1524000"/>
          <a:ext cx="7301323" cy="219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4" imgW="7301323" imgH="2197482" progId="Word.Document.12">
                  <p:embed/>
                </p:oleObj>
              </mc:Choice>
              <mc:Fallback>
                <p:oleObj name="Document" r:id="rId4" imgW="7301323" imgH="21974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197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basic syntax of the parameters </a:t>
            </a:r>
            <a:br>
              <a:rPr lang="en-US" dirty="0"/>
            </a:br>
            <a:r>
              <a:rPr lang="en-US" dirty="0"/>
              <a:t>in a parameter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834479"/>
              </p:ext>
            </p:extLst>
          </p:nvPr>
        </p:nvGraphicFramePr>
        <p:xfrm>
          <a:off x="914400" y="1524000"/>
          <a:ext cx="7301323" cy="380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01323" imgH="3807697" progId="Word.Document.12">
                  <p:embed/>
                </p:oleObj>
              </mc:Choice>
              <mc:Fallback>
                <p:oleObj name="Document" r:id="rId4" imgW="7301323" imgH="38076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301323" cy="3807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works </a:t>
            </a: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/>
              <a:t>CalculateFutureValue</a:t>
            </a:r>
            <a:r>
              <a:rPr lang="en-US" dirty="0"/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832760"/>
              </p:ext>
            </p:extLst>
          </p:nvPr>
        </p:nvGraphicFramePr>
        <p:xfrm>
          <a:off x="990600" y="1524000"/>
          <a:ext cx="7301323" cy="99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7301323" imgH="997023" progId="Word.Document.12">
                  <p:embed/>
                </p:oleObj>
              </mc:Choice>
              <mc:Fallback>
                <p:oleObj name="Document" r:id="rId4" imgW="7301323" imgH="9970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997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works with a </a:t>
            </a:r>
            <a:r>
              <a:rPr lang="en-US" dirty="0" err="1"/>
              <a:t>CalculateFutureValue</a:t>
            </a:r>
            <a:r>
              <a:rPr lang="en-US" dirty="0"/>
              <a:t> method that uses the out keyword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87956"/>
              </p:ext>
            </p:extLst>
          </p:nvPr>
        </p:nvGraphicFramePr>
        <p:xfrm>
          <a:off x="990600" y="1524000"/>
          <a:ext cx="7301323" cy="997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7301323" imgH="997023" progId="Word.Document.12">
                  <p:embed/>
                </p:oleObj>
              </mc:Choice>
              <mc:Fallback>
                <p:oleObj name="Document" r:id="rId4" imgW="7301323" imgH="9970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997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Events list for a text box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92943"/>
            <a:ext cx="6400800" cy="45982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default event handler for a text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203484"/>
              </p:ext>
            </p:extLst>
          </p:nvPr>
        </p:nvGraphicFramePr>
        <p:xfrm>
          <a:off x="1004888" y="1085850"/>
          <a:ext cx="7300912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4" imgW="7301323" imgH="3105569" progId="Word.Document.12">
                  <p:embed/>
                </p:oleObj>
              </mc:Choice>
              <mc:Fallback>
                <p:oleObj name="Document" r:id="rId4" imgW="7301323" imgH="31055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085850"/>
                        <a:ext cx="7300912" cy="310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53030"/>
              </p:ext>
            </p:extLst>
          </p:nvPr>
        </p:nvGraphicFramePr>
        <p:xfrm>
          <a:off x="1004477" y="1066800"/>
          <a:ext cx="7301323" cy="224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2248252" progId="Word.Document.12">
                  <p:embed/>
                </p:oleObj>
              </mc:Choice>
              <mc:Fallback>
                <p:oleObj name="Document" r:id="rId4" imgW="7301323" imgH="22482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1066800"/>
                        <a:ext cx="7301323" cy="2248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custom event handler for a text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84784"/>
              </p:ext>
            </p:extLst>
          </p:nvPr>
        </p:nvGraphicFramePr>
        <p:xfrm>
          <a:off x="990600" y="1095103"/>
          <a:ext cx="7301323" cy="271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4" imgW="7301323" imgH="2714897" progId="Word.Document.12">
                  <p:embed/>
                </p:oleObj>
              </mc:Choice>
              <mc:Fallback>
                <p:oleObj name="Document" r:id="rId4" imgW="7301323" imgH="2714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95103"/>
                        <a:ext cx="7301323" cy="2714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select an existing event handler </a:t>
            </a:r>
            <a:br>
              <a:rPr lang="en-US" dirty="0"/>
            </a:br>
            <a:r>
              <a:rPr lang="en-US" dirty="0"/>
              <a:t>for an event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0" y="1524000"/>
            <a:ext cx="6059170" cy="4352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How to wire an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an existing event handler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683262"/>
              </p:ext>
            </p:extLst>
          </p:nvPr>
        </p:nvGraphicFramePr>
        <p:xfrm>
          <a:off x="990600" y="1524000"/>
          <a:ext cx="7301323" cy="1905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7301323" imgH="1905109" progId="Word.Document.12">
                  <p:embed/>
                </p:oleObj>
              </mc:Choice>
              <mc:Fallback>
                <p:oleObj name="Document" r:id="rId4" imgW="7301323" imgH="19051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1905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the methods </a:t>
            </a:r>
            <a:br>
              <a:rPr lang="en-US" dirty="0"/>
            </a:br>
            <a:r>
              <a:rPr lang="en-US" dirty="0"/>
              <a:t>in the Future Value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123369"/>
              </p:ext>
            </p:extLst>
          </p:nvPr>
        </p:nvGraphicFramePr>
        <p:xfrm>
          <a:off x="1004888" y="16002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6002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the methods </a:t>
            </a:r>
            <a:br>
              <a:rPr lang="en-US" dirty="0"/>
            </a:br>
            <a:r>
              <a:rPr lang="en-US" dirty="0"/>
              <a:t>in the Future Value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431793"/>
              </p:ext>
            </p:extLst>
          </p:nvPr>
        </p:nvGraphicFramePr>
        <p:xfrm>
          <a:off x="1004888" y="1524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524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Some of the generated code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Designer.cs</a:t>
            </a:r>
            <a:r>
              <a:rPr lang="en-US" dirty="0"/>
              <a:t> file for the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199745"/>
              </p:ext>
            </p:extLst>
          </p:nvPr>
        </p:nvGraphicFramePr>
        <p:xfrm>
          <a:off x="1004888" y="1524000"/>
          <a:ext cx="7300912" cy="455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4" imgW="7301323" imgH="4555194" progId="Word.Document.12">
                  <p:embed/>
                </p:oleObj>
              </mc:Choice>
              <mc:Fallback>
                <p:oleObj name="Document" r:id="rId4" imgW="7301323" imgH="45551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524000"/>
                        <a:ext cx="7300912" cy="455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Some of the generated code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Designer.cs</a:t>
            </a:r>
            <a:r>
              <a:rPr lang="en-US" dirty="0"/>
              <a:t> file for the </a:t>
            </a:r>
            <a:r>
              <a:rPr lang="en-US" dirty="0" smtClean="0"/>
              <a:t>form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42244"/>
              </p:ext>
            </p:extLst>
          </p:nvPr>
        </p:nvGraphicFramePr>
        <p:xfrm>
          <a:off x="1004888" y="1524000"/>
          <a:ext cx="7300912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4" imgW="7301323" imgH="4036339" progId="Word.Document.12">
                  <p:embed/>
                </p:oleObj>
              </mc:Choice>
              <mc:Fallback>
                <p:oleObj name="Document" r:id="rId4" imgW="7301323" imgH="40363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888" y="1524000"/>
                        <a:ext cx="7300912" cy="403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6-1	Create a simple calculator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178833"/>
              </p:ext>
            </p:extLst>
          </p:nvPr>
        </p:nvGraphicFramePr>
        <p:xfrm>
          <a:off x="990600" y="1110552"/>
          <a:ext cx="7301323" cy="353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3" imgW="7301323" imgH="3537648" progId="Word.Document.12">
                  <p:embed/>
                </p:oleObj>
              </mc:Choice>
              <mc:Fallback>
                <p:oleObj name="Document" r:id="rId3" imgW="7301323" imgH="3537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0552"/>
                        <a:ext cx="7301323" cy="3537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482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200329"/>
          </a:xfrm>
        </p:spPr>
        <p:txBody>
          <a:bodyPr/>
          <a:lstStyle/>
          <a:p>
            <a:r>
              <a:rPr lang="en-US" dirty="0"/>
              <a:t>Extra 6-2	Add a method and an event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   handler </a:t>
            </a:r>
            <a:r>
              <a:rPr lang="en-US" dirty="0"/>
              <a:t>to the income tax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calculator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99241"/>
              </p:ext>
            </p:extLst>
          </p:nvPr>
        </p:nvGraphicFramePr>
        <p:xfrm>
          <a:off x="990600" y="1701152"/>
          <a:ext cx="7301323" cy="309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3" imgW="7301323" imgH="3099448" progId="Word.Document.12">
                  <p:embed/>
                </p:oleObj>
              </mc:Choice>
              <mc:Fallback>
                <p:oleObj name="Document" r:id="rId3" imgW="7301323" imgH="30994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701152"/>
                        <a:ext cx="7301323" cy="3099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56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896153"/>
              </p:ext>
            </p:extLst>
          </p:nvPr>
        </p:nvGraphicFramePr>
        <p:xfrm>
          <a:off x="990600" y="1066800"/>
          <a:ext cx="7301323" cy="327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7301323" imgH="3276960" progId="Word.Document.12">
                  <p:embed/>
                </p:oleObj>
              </mc:Choice>
              <mc:Fallback>
                <p:oleObj name="Document" r:id="rId4" imgW="7301323" imgH="32769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27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basic syntax for coding a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4634"/>
              </p:ext>
            </p:extLst>
          </p:nvPr>
        </p:nvGraphicFramePr>
        <p:xfrm>
          <a:off x="914400" y="1143000"/>
          <a:ext cx="7301323" cy="2765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301323" imgH="2766027" progId="Word.Document.12">
                  <p:embed/>
                </p:oleObj>
              </mc:Choice>
              <mc:Fallback>
                <p:oleObj name="Document" r:id="rId4" imgW="7301323" imgH="27660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765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A method with one parameter </a:t>
            </a:r>
            <a:br>
              <a:rPr lang="en-US" dirty="0"/>
            </a:br>
            <a:r>
              <a:rPr lang="en-US" dirty="0"/>
              <a:t>that returns a decimal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767498"/>
              </p:ext>
            </p:extLst>
          </p:nvPr>
        </p:nvGraphicFramePr>
        <p:xfrm>
          <a:off x="990600" y="1509447"/>
          <a:ext cx="7301323" cy="214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2148153" progId="Word.Document.12">
                  <p:embed/>
                </p:oleObj>
              </mc:Choice>
              <mc:Fallback>
                <p:oleObj name="Document" r:id="rId4" imgW="7301323" imgH="2148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09447"/>
                        <a:ext cx="7301323" cy="2148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method with three parameters </a:t>
            </a:r>
            <a:br>
              <a:rPr lang="en-US" dirty="0"/>
            </a:br>
            <a:r>
              <a:rPr lang="en-US" dirty="0"/>
              <a:t>that returns a decimal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703707"/>
              </p:ext>
            </p:extLst>
          </p:nvPr>
        </p:nvGraphicFramePr>
        <p:xfrm>
          <a:off x="990600" y="1524000"/>
          <a:ext cx="7301323" cy="283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2839120" progId="Word.Document.12">
                  <p:embed/>
                </p:oleObj>
              </mc:Choice>
              <mc:Fallback>
                <p:oleObj name="Document" r:id="rId4" imgW="7301323" imgH="2839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83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calling a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138878"/>
              </p:ext>
            </p:extLst>
          </p:nvPr>
        </p:nvGraphicFramePr>
        <p:xfrm>
          <a:off x="914400" y="1143000"/>
          <a:ext cx="7301323" cy="366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660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7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IntelliSense feature for calling a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32425" cy="2819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an optional parameter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9578"/>
              </p:ext>
            </p:extLst>
          </p:nvPr>
        </p:nvGraphicFramePr>
        <p:xfrm>
          <a:off x="914400" y="1109663"/>
          <a:ext cx="7300912" cy="338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301323" imgH="3386780" progId="Word.Document.12">
                  <p:embed/>
                </p:oleObj>
              </mc:Choice>
              <mc:Fallback>
                <p:oleObj name="Document" r:id="rId4" imgW="7301323" imgH="33867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9663"/>
                        <a:ext cx="7300912" cy="338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663</Words>
  <Application>Microsoft Office PowerPoint</Application>
  <PresentationFormat>On-screen Show (4:3)</PresentationFormat>
  <Paragraphs>140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Master slides_with_titles</vt:lpstr>
      <vt:lpstr>Document</vt:lpstr>
      <vt:lpstr>Microsoft Word Document</vt:lpstr>
      <vt:lpstr>Chapter 6</vt:lpstr>
      <vt:lpstr>Objectives</vt:lpstr>
      <vt:lpstr>Objectives (cont.)</vt:lpstr>
      <vt:lpstr>The basic syntax for coding a method</vt:lpstr>
      <vt:lpstr>A method with one parameter  that returns a decimal value</vt:lpstr>
      <vt:lpstr>A method with three parameters  that returns a decimal value</vt:lpstr>
      <vt:lpstr>The syntax for calling a method</vt:lpstr>
      <vt:lpstr>The IntelliSense feature for calling a method</vt:lpstr>
      <vt:lpstr>The syntax for an optional parameter</vt:lpstr>
      <vt:lpstr>A statement that passes arguments  for all three parameters to the function</vt:lpstr>
      <vt:lpstr>Two statements that pass the arguments  for two parameters by name</vt:lpstr>
      <vt:lpstr>The btnCalculate_Click method  with selected statements</vt:lpstr>
      <vt:lpstr>The method call that replaces the selected code</vt:lpstr>
      <vt:lpstr>How to use refactoring to create a new method from existing code</vt:lpstr>
      <vt:lpstr>The basic syntax of the parameters  in a parameter list</vt:lpstr>
      <vt:lpstr>Code that works with  the CalculateFutureValue method</vt:lpstr>
      <vt:lpstr>Code that works with a CalculateFutureValue method that uses the out keyword</vt:lpstr>
      <vt:lpstr>The Events list for a text box control</vt:lpstr>
      <vt:lpstr>The default event handler for a text box</vt:lpstr>
      <vt:lpstr>A custom event handler for a text box</vt:lpstr>
      <vt:lpstr>How to select an existing event handler  for an event</vt:lpstr>
      <vt:lpstr>How to wire an event  to an existing event handler</vt:lpstr>
      <vt:lpstr>The code for the methods  in the Future Value application</vt:lpstr>
      <vt:lpstr>The code for the methods  in the Future Value application (cont.)</vt:lpstr>
      <vt:lpstr>Some of the generated code  in the Designer.cs file for the form</vt:lpstr>
      <vt:lpstr>Some of the generated code  in the Designer.cs file for the form (cont.)</vt:lpstr>
      <vt:lpstr>Extra 6-1 Create a simple calculator</vt:lpstr>
      <vt:lpstr>Extra 6-2 Add a method and an event                       handler to the income tax                      calculator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10</cp:revision>
  <cp:lastPrinted>2016-01-14T23:03:16Z</cp:lastPrinted>
  <dcterms:created xsi:type="dcterms:W3CDTF">2016-01-14T22:50:19Z</dcterms:created>
  <dcterms:modified xsi:type="dcterms:W3CDTF">2016-02-10T17:46:42Z</dcterms:modified>
</cp:coreProperties>
</file>