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31"/>
  </p:notesMasterIdLst>
  <p:sldIdLst>
    <p:sldId id="257" r:id="rId5"/>
    <p:sldId id="263" r:id="rId6"/>
    <p:sldId id="277" r:id="rId7"/>
    <p:sldId id="280" r:id="rId8"/>
    <p:sldId id="281" r:id="rId9"/>
    <p:sldId id="284" r:id="rId10"/>
    <p:sldId id="282" r:id="rId11"/>
    <p:sldId id="283" r:id="rId12"/>
    <p:sldId id="278" r:id="rId13"/>
    <p:sldId id="285" r:id="rId14"/>
    <p:sldId id="286" r:id="rId15"/>
    <p:sldId id="287" r:id="rId16"/>
    <p:sldId id="288" r:id="rId17"/>
    <p:sldId id="291" r:id="rId18"/>
    <p:sldId id="292" r:id="rId19"/>
    <p:sldId id="293" r:id="rId20"/>
    <p:sldId id="294" r:id="rId21"/>
    <p:sldId id="297" r:id="rId22"/>
    <p:sldId id="289" r:id="rId23"/>
    <p:sldId id="290" r:id="rId24"/>
    <p:sldId id="295" r:id="rId25"/>
    <p:sldId id="296" r:id="rId26"/>
    <p:sldId id="298" r:id="rId27"/>
    <p:sldId id="299" r:id="rId28"/>
    <p:sldId id="300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5A3F-F083-4E1A-8339-FCD652B27D3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58A06-DD4F-4924-BE66-8F95ED766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B2553B6-A683-4C13-ADF3-6E78B5B860F6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0B11-1D47-4652-AEE5-4C2B1235CB66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AC2323-8C5A-462B-92B9-62EA14FA9E94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40C2-59E9-46C8-B03E-7C20E5F4F12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CB6-941B-4270-8276-FD8E92A373DA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7E43-E251-46CB-9ADD-5572689A0D73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FC12-F480-42AE-9F3F-3DA69EB64A0D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45CEF3F-6F6A-4297-B757-FFB5D4A3AD64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2F6E23-5248-4ECD-8C29-1FB95B395C86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E9F2A3-885D-46CC-9642-01CAAE4EB600}" type="datetime1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ref_ajax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ref_ajax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ref_ajax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get_post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get_post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get_post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get_post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get_post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thods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get_pos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get_post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get_post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get_post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thods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thods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thods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intro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intro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intro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intro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intro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ajax_intro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ref_ajax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Unit02 node.js &amp; Mysql Part V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8691434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AJAX Method Summary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Method			</a:t>
            </a:r>
            <a:r>
              <a:rPr lang="en-US" sz="1800" b="1" u="sng" dirty="0" smtClean="0"/>
              <a:t>Description				</a:t>
            </a:r>
            <a:endParaRPr lang="en-US" sz="1800" b="1" u="sng" dirty="0"/>
          </a:p>
          <a:p>
            <a:pPr marL="169863" indent="0">
              <a:buNone/>
            </a:pPr>
            <a:r>
              <a:rPr lang="en-US" sz="1800" dirty="0"/>
              <a:t>$.getJSON()		Loads JSON-encoded data from a server using a HTTP </a:t>
            </a:r>
            <a:r>
              <a:rPr lang="en-US" sz="1800" dirty="0" smtClean="0"/>
              <a:t>GET</a:t>
            </a:r>
            <a:endParaRPr lang="en-US" sz="1800" dirty="0"/>
          </a:p>
          <a:p>
            <a:pPr marL="169863" indent="0">
              <a:buNone/>
            </a:pPr>
            <a:r>
              <a:rPr lang="en-US" sz="1800" dirty="0"/>
              <a:t>$.parseJSON()	</a:t>
            </a:r>
            <a:r>
              <a:rPr lang="en-US" sz="1800" dirty="0" smtClean="0"/>
              <a:t>	Deprecated </a:t>
            </a:r>
            <a:r>
              <a:rPr lang="en-US" sz="1800" dirty="0"/>
              <a:t>in version 3.0, use JSON.parse() instead</a:t>
            </a:r>
          </a:p>
          <a:p>
            <a:pPr marL="169863" indent="0">
              <a:buNone/>
            </a:pPr>
            <a:r>
              <a:rPr lang="en-US" sz="1800" dirty="0"/>
              <a:t>$.getScript()	</a:t>
            </a:r>
            <a:r>
              <a:rPr lang="en-US" sz="1800" dirty="0" smtClean="0"/>
              <a:t>	Loads </a:t>
            </a:r>
            <a:r>
              <a:rPr lang="en-US" sz="1800" dirty="0"/>
              <a:t>(and executes) JavaScript from a server using an AJAX </a:t>
            </a:r>
            <a:r>
              <a:rPr lang="en-US" sz="1800" dirty="0" smtClean="0"/>
              <a:t>			HTTP </a:t>
            </a:r>
            <a:r>
              <a:rPr lang="en-US" sz="1800" dirty="0"/>
              <a:t>GET request</a:t>
            </a:r>
          </a:p>
          <a:p>
            <a:pPr marL="169863" indent="0">
              <a:buNone/>
            </a:pPr>
            <a:r>
              <a:rPr lang="en-US" sz="1800" dirty="0"/>
              <a:t>$.param()		Creates a serialized representation of an array or object</a:t>
            </a:r>
          </a:p>
          <a:p>
            <a:pPr marL="169863" indent="0">
              <a:buNone/>
            </a:pPr>
            <a:r>
              <a:rPr lang="en-US" sz="1800" dirty="0"/>
              <a:t>$.post()		Loads data from a server using an AJAX HTTP POST request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https://www.w3schools.com/jquery/jquery_ref_ajax.asp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8742234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AJAX Method Summary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Method			</a:t>
            </a:r>
            <a:r>
              <a:rPr lang="en-US" sz="1800" b="1" u="sng" dirty="0" smtClean="0"/>
              <a:t>Description				</a:t>
            </a:r>
            <a:endParaRPr lang="en-US" sz="1800" b="1" u="sng" dirty="0"/>
          </a:p>
          <a:p>
            <a:pPr marL="169863" indent="0">
              <a:buNone/>
            </a:pPr>
            <a:r>
              <a:rPr lang="en-US" sz="1800" dirty="0"/>
              <a:t>ajaxComplete()	Specifies a function to run when the AJAX request completes</a:t>
            </a:r>
          </a:p>
          <a:p>
            <a:pPr marL="169863" indent="0">
              <a:buNone/>
            </a:pPr>
            <a:r>
              <a:rPr lang="en-US" sz="1800" dirty="0"/>
              <a:t>ajaxError()		Specifies a function to run when the AJAX request completes </a:t>
            </a:r>
            <a:r>
              <a:rPr lang="en-US" sz="1800" dirty="0" smtClean="0"/>
              <a:t>			with </a:t>
            </a:r>
            <a:r>
              <a:rPr lang="en-US" sz="1800" dirty="0"/>
              <a:t>an error</a:t>
            </a:r>
          </a:p>
          <a:p>
            <a:pPr marL="169863" indent="0">
              <a:buNone/>
            </a:pPr>
            <a:r>
              <a:rPr lang="en-US" sz="1800" dirty="0"/>
              <a:t>ajaxSend()		Specifies a function to run before the AJAX request is sent</a:t>
            </a:r>
          </a:p>
          <a:p>
            <a:pPr marL="169863" indent="0">
              <a:buNone/>
            </a:pPr>
            <a:r>
              <a:rPr lang="en-US" sz="1800" dirty="0"/>
              <a:t>ajaxStart()		Specifies a function to run when the first AJAX request begins</a:t>
            </a:r>
          </a:p>
          <a:p>
            <a:pPr marL="169863" indent="0">
              <a:buNone/>
            </a:pPr>
            <a:r>
              <a:rPr lang="en-US" sz="1800" dirty="0"/>
              <a:t>ajaxStop()		Specifies a function to run when all AJAX requests have </a:t>
            </a:r>
            <a:r>
              <a:rPr lang="en-US" sz="1800" dirty="0" smtClean="0"/>
              <a:t>				completed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https://www.w3schools.com/jquery/jquery_ref_ajax.asp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8725300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AJAX Method Summary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Method			</a:t>
            </a:r>
            <a:r>
              <a:rPr lang="en-US" sz="1800" b="1" u="sng" dirty="0" smtClean="0"/>
              <a:t>Description				</a:t>
            </a:r>
            <a:endParaRPr lang="en-US" sz="1800" b="1" u="sng" dirty="0"/>
          </a:p>
          <a:p>
            <a:pPr marL="169863" indent="0">
              <a:buNone/>
            </a:pPr>
            <a:r>
              <a:rPr lang="en-US" sz="1800" dirty="0"/>
              <a:t>ajaxSuccess()		Specifies a function to run when an AJAX request completes </a:t>
            </a:r>
            <a:r>
              <a:rPr lang="en-US" sz="1800" dirty="0" smtClean="0"/>
              <a:t>			successfully</a:t>
            </a:r>
            <a:endParaRPr lang="en-US" sz="1800" dirty="0"/>
          </a:p>
          <a:p>
            <a:pPr marL="169863" indent="0">
              <a:buNone/>
            </a:pPr>
            <a:r>
              <a:rPr lang="en-US" sz="1800" dirty="0"/>
              <a:t>load()			</a:t>
            </a:r>
            <a:r>
              <a:rPr lang="en-US" sz="1800" dirty="0" smtClean="0"/>
              <a:t>Loads </a:t>
            </a:r>
            <a:r>
              <a:rPr lang="en-US" sz="1800" dirty="0"/>
              <a:t>data from a server and puts the returned data </a:t>
            </a:r>
            <a:r>
              <a:rPr lang="en-US" sz="1800" dirty="0" smtClean="0"/>
              <a:t>				into </a:t>
            </a:r>
            <a:r>
              <a:rPr lang="en-US" sz="1800" dirty="0"/>
              <a:t>the selected element</a:t>
            </a:r>
          </a:p>
          <a:p>
            <a:pPr marL="169863" indent="0">
              <a:buNone/>
            </a:pPr>
            <a:r>
              <a:rPr lang="en-US" sz="1800" dirty="0"/>
              <a:t>serialize()		</a:t>
            </a:r>
            <a:r>
              <a:rPr lang="en-US" sz="1800" dirty="0" smtClean="0"/>
              <a:t>Encodes </a:t>
            </a:r>
            <a:r>
              <a:rPr lang="en-US" sz="1800" dirty="0"/>
              <a:t>a set of form elements as a string for submission</a:t>
            </a:r>
          </a:p>
          <a:p>
            <a:pPr marL="169863" indent="0">
              <a:buNone/>
            </a:pPr>
            <a:r>
              <a:rPr lang="en-US" sz="1800" dirty="0"/>
              <a:t>serializeArray()	</a:t>
            </a:r>
            <a:r>
              <a:rPr lang="en-US" sz="1800" dirty="0" smtClean="0"/>
              <a:t>	Encodes </a:t>
            </a:r>
            <a:r>
              <a:rPr lang="en-US" sz="1800" dirty="0"/>
              <a:t>a set of form elements as an array of names and </a:t>
            </a:r>
            <a:r>
              <a:rPr lang="en-US" sz="1800" dirty="0" smtClean="0"/>
              <a:t>			values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https://www.w3schools.com/jquery/jquery_ref_ajax.asp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274699" cy="1371600"/>
          </a:xfrm>
        </p:spPr>
        <p:txBody>
          <a:bodyPr>
            <a:normAutofit/>
          </a:bodyPr>
          <a:lstStyle/>
          <a:p>
            <a:r>
              <a:rPr lang="en-US" u="sng" dirty="0"/>
              <a:t>HTTP Request: GET vs.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73061"/>
          </a:xfrm>
        </p:spPr>
        <p:txBody>
          <a:bodyPr>
            <a:normAutofit/>
          </a:bodyPr>
          <a:lstStyle/>
          <a:p>
            <a:r>
              <a:rPr lang="en-US" sz="1800" dirty="0"/>
              <a:t>Two commonly used methods for a request-response between a client and server are: GET and POST.</a:t>
            </a:r>
          </a:p>
          <a:p>
            <a:pPr marL="228600" indent="0">
              <a:buNone/>
            </a:pPr>
            <a:r>
              <a:rPr lang="en-US" sz="1800" dirty="0"/>
              <a:t>GET - Requests data from a specified resource.  GET is basically used for getting (retrieving) </a:t>
            </a:r>
            <a:r>
              <a:rPr lang="en-US" sz="1800" dirty="0" smtClean="0"/>
              <a:t>data </a:t>
            </a:r>
            <a:r>
              <a:rPr lang="en-US" sz="1800" dirty="0"/>
              <a:t>from a server</a:t>
            </a:r>
          </a:p>
          <a:p>
            <a:pPr marL="228600" indent="0">
              <a:buNone/>
            </a:pPr>
            <a:r>
              <a:rPr lang="en-US" sz="1800" dirty="0"/>
              <a:t>POST - Submits data to be processed to a specified resource.  POST can also be used to get </a:t>
            </a:r>
            <a:r>
              <a:rPr lang="en-US" sz="1800" dirty="0" smtClean="0"/>
              <a:t>data </a:t>
            </a:r>
            <a:r>
              <a:rPr lang="en-US" sz="1800" dirty="0"/>
              <a:t>from a server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https://www.w3schools.com/jquery/jquery_ajax_get_post.asp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274699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$.get() </a:t>
            </a:r>
            <a:r>
              <a:rPr lang="en-US" u="sng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73061"/>
          </a:xfrm>
        </p:spPr>
        <p:txBody>
          <a:bodyPr>
            <a:normAutofit/>
          </a:bodyPr>
          <a:lstStyle/>
          <a:p>
            <a:r>
              <a:rPr lang="en-US" sz="1800" dirty="0"/>
              <a:t>The </a:t>
            </a:r>
            <a:r>
              <a:rPr lang="en-US" sz="1800" dirty="0" smtClean="0"/>
              <a:t>$.get() </a:t>
            </a:r>
            <a:r>
              <a:rPr lang="en-US" sz="1800" dirty="0"/>
              <a:t>method requests data from the server using an HTTP </a:t>
            </a:r>
            <a:r>
              <a:rPr lang="en-US" sz="1800" dirty="0" smtClean="0"/>
              <a:t>GET request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https://www.w3schools.com/jquery/jquery_ajax_get_post.asp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274699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$.get() </a:t>
            </a:r>
            <a:r>
              <a:rPr lang="en-US" u="sng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73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Syntax:</a:t>
            </a:r>
            <a:endParaRPr lang="en-US" sz="1800" dirty="0"/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$.get(URL</a:t>
            </a:r>
            <a:r>
              <a:rPr lang="en-US" sz="1800" dirty="0" smtClean="0">
                <a:latin typeface="Consolas" panose="020B0609020204030204" pitchFamily="49" charset="0"/>
              </a:rPr>
              <a:t>, callback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  <a:endParaRPr lang="en-US" sz="1800" dirty="0" smtClean="0">
              <a:latin typeface="Consolas" panose="020B0609020204030204" pitchFamily="49" charset="0"/>
            </a:endParaRPr>
          </a:p>
          <a:p>
            <a:r>
              <a:rPr lang="en-US" sz="1800" dirty="0"/>
              <a:t>The required URL parameter specifies the URL you wish to </a:t>
            </a:r>
            <a:r>
              <a:rPr lang="en-US" sz="1800" dirty="0" smtClean="0"/>
              <a:t>request</a:t>
            </a:r>
            <a:endParaRPr lang="en-US" sz="1800" dirty="0"/>
          </a:p>
          <a:p>
            <a:r>
              <a:rPr lang="en-US" sz="1800" dirty="0"/>
              <a:t>The optional callback parameter is the name of a function to be executed if the request </a:t>
            </a:r>
            <a:r>
              <a:rPr lang="en-US" sz="1800" dirty="0" smtClean="0"/>
              <a:t>succeeds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https://www.w3schools.com/jquery/jquery_ajax_get_post.asp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274699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$.get() </a:t>
            </a:r>
            <a:r>
              <a:rPr lang="en-US" u="sng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73061"/>
          </a:xfrm>
        </p:spPr>
        <p:txBody>
          <a:bodyPr>
            <a:normAutofit/>
          </a:bodyPr>
          <a:lstStyle/>
          <a:p>
            <a:r>
              <a:rPr lang="en-US" sz="1800" dirty="0"/>
              <a:t>This example uses the $.get() method to retrieve data from a file on the server:</a:t>
            </a:r>
            <a:endParaRPr lang="en-US" sz="1800" dirty="0" smtClean="0"/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$("button").click(function(){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$.get("demo_test.asp", function(data, status){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alert("Data: " + data + "\nStatus: " + status);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});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});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https://www.w3schools.com/jquery/jquery_ajax_get_post.asp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274699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$.get() </a:t>
            </a:r>
            <a:r>
              <a:rPr lang="en-US" u="sng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73061"/>
          </a:xfrm>
        </p:spPr>
        <p:txBody>
          <a:bodyPr>
            <a:normAutofit/>
          </a:bodyPr>
          <a:lstStyle/>
          <a:p>
            <a:r>
              <a:rPr lang="en-US" sz="1800" dirty="0"/>
              <a:t>This example uses the $.get() method to retrieve data from a file on the server:</a:t>
            </a:r>
            <a:endParaRPr lang="en-US" sz="1800" dirty="0" smtClean="0"/>
          </a:p>
          <a:p>
            <a:pPr marL="169863" indent="0">
              <a:buNone/>
            </a:pPr>
            <a:r>
              <a:rPr lang="en-US" sz="1800" dirty="0"/>
              <a:t>The first parameter of $.get() is the URL we wish to request ("</a:t>
            </a:r>
            <a:r>
              <a:rPr lang="en-US" sz="1800" dirty="0" smtClean="0"/>
              <a:t>demo_test.asp“)</a:t>
            </a:r>
            <a:endParaRPr lang="en-US" sz="1800" dirty="0"/>
          </a:p>
          <a:p>
            <a:pPr marL="169863" indent="0">
              <a:buNone/>
            </a:pPr>
            <a:r>
              <a:rPr lang="en-US" sz="1800" dirty="0"/>
              <a:t>The second parameter is a callback function. The first callback parameter holds the content of the page requested, and the second callback parameter holds the status of the </a:t>
            </a:r>
            <a:r>
              <a:rPr lang="en-US" sz="1800" dirty="0" smtClean="0"/>
              <a:t>request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https://www.w3schools.com/jquery/jquery_ajax_get_post.asp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27469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GET Request Specifics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73061"/>
          </a:xfrm>
        </p:spPr>
        <p:txBody>
          <a:bodyPr>
            <a:normAutofit/>
          </a:bodyPr>
          <a:lstStyle/>
          <a:p>
            <a:r>
              <a:rPr lang="en-US" sz="1800" dirty="0"/>
              <a:t>GET requests can be cached</a:t>
            </a:r>
          </a:p>
          <a:p>
            <a:r>
              <a:rPr lang="en-US" sz="1800" dirty="0"/>
              <a:t>GET requests remain in the browser history</a:t>
            </a:r>
          </a:p>
          <a:p>
            <a:r>
              <a:rPr lang="en-US" sz="1800" dirty="0"/>
              <a:t>GET requests can be bookmarked</a:t>
            </a:r>
          </a:p>
          <a:p>
            <a:r>
              <a:rPr lang="en-US" sz="1800" dirty="0"/>
              <a:t>GET requests should never be used when dealing with sensitive data</a:t>
            </a:r>
          </a:p>
          <a:p>
            <a:r>
              <a:rPr lang="en-US" sz="1800" dirty="0"/>
              <a:t>GET requests have length restrictions</a:t>
            </a:r>
          </a:p>
          <a:p>
            <a:r>
              <a:rPr lang="en-US" sz="1800" dirty="0"/>
              <a:t>GET requests are only used to request data (not modify)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https://www.w3schools.com/tags/ref_httpmethods.asp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274699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$.post()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73061"/>
          </a:xfrm>
        </p:spPr>
        <p:txBody>
          <a:bodyPr>
            <a:normAutofit/>
          </a:bodyPr>
          <a:lstStyle/>
          <a:p>
            <a:r>
              <a:rPr lang="en-US" sz="1800" dirty="0"/>
              <a:t>The $.post() method requests data from the server using an HTTP POST request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https://www.w3schools.com/jquery/jquery_ajax_get_post.asp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Objectives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752928"/>
          </a:xfrm>
        </p:spPr>
        <p:txBody>
          <a:bodyPr>
            <a:normAutofit/>
          </a:bodyPr>
          <a:lstStyle/>
          <a:p>
            <a:r>
              <a:rPr lang="en-US" sz="1800" dirty="0"/>
              <a:t>Implementing CRUD interfaces with </a:t>
            </a:r>
            <a:r>
              <a:rPr lang="en-US" sz="1800" dirty="0" smtClean="0"/>
              <a:t>jQuery using AJAX</a:t>
            </a:r>
          </a:p>
          <a:p>
            <a:r>
              <a:rPr lang="en-US" sz="1800" dirty="0" smtClean="0"/>
              <a:t>Differentiating between methods </a:t>
            </a:r>
            <a:r>
              <a:rPr lang="en-US" sz="1800" dirty="0" smtClean="0"/>
              <a:t>GET</a:t>
            </a:r>
            <a:r>
              <a:rPr lang="en-US" sz="1800" dirty="0"/>
              <a:t>, POST, PUT, </a:t>
            </a:r>
            <a:r>
              <a:rPr lang="en-US" sz="1800" dirty="0" smtClean="0"/>
              <a:t>DELETE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274699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$.post()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73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Syntax:</a:t>
            </a:r>
            <a:endParaRPr lang="en-US" sz="1800" dirty="0"/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$.post(URL</a:t>
            </a:r>
            <a:r>
              <a:rPr lang="en-US" sz="1800" dirty="0" smtClean="0">
                <a:latin typeface="Consolas" panose="020B0609020204030204" pitchFamily="49" charset="0"/>
              </a:rPr>
              <a:t>, data, callback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  <a:endParaRPr lang="en-US" sz="1800" dirty="0" smtClean="0">
              <a:latin typeface="Consolas" panose="020B0609020204030204" pitchFamily="49" charset="0"/>
            </a:endParaRPr>
          </a:p>
          <a:p>
            <a:r>
              <a:rPr lang="en-US" sz="1800" dirty="0"/>
              <a:t>The required URL parameter specifies the URL you wish to request</a:t>
            </a:r>
          </a:p>
          <a:p>
            <a:r>
              <a:rPr lang="en-US" sz="1800" dirty="0"/>
              <a:t>The optional data parameter specifies some data to send along with the request</a:t>
            </a:r>
          </a:p>
          <a:p>
            <a:r>
              <a:rPr lang="en-US" sz="1800" dirty="0"/>
              <a:t>The optional callback parameter is the name of a function to be executed if the request succeeds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https://www.w3schools.com/jquery/jquery_ajax_get_post.asp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274699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$.post() </a:t>
            </a:r>
            <a:r>
              <a:rPr lang="en-US" u="sng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193195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This example uses the $.post() method to send some data along with the request:</a:t>
            </a:r>
            <a:endParaRPr lang="en-US" sz="1800" dirty="0" smtClean="0"/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$("button").click(function(){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$.post("demo_test_post.asp",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name: "Donald Duck</a:t>
            </a:r>
            <a:r>
              <a:rPr lang="en-US" sz="1800" dirty="0" smtClean="0">
                <a:latin typeface="Consolas" panose="020B0609020204030204" pitchFamily="49" charset="0"/>
              </a:rPr>
              <a:t>", city</a:t>
            </a:r>
            <a:r>
              <a:rPr lang="en-US" sz="1800" dirty="0">
                <a:latin typeface="Consolas" panose="020B0609020204030204" pitchFamily="49" charset="0"/>
              </a:rPr>
              <a:t>: "Duckburg"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},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function(data, status){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alert("Data: " + data + "\nStatus: " + status);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});</a:t>
            </a:r>
          </a:p>
          <a:p>
            <a:pPr marL="22860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});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https://www.w3schools.com/jquery/jquery_ajax_get_post.asp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274699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</a:t>
            </a:r>
            <a:r>
              <a:rPr lang="en-US" u="sng" dirty="0" smtClean="0"/>
              <a:t>$.post() </a:t>
            </a:r>
            <a:r>
              <a:rPr lang="en-US" u="sng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193195"/>
          </a:xfrm>
        </p:spPr>
        <p:txBody>
          <a:bodyPr>
            <a:normAutofit/>
          </a:bodyPr>
          <a:lstStyle/>
          <a:p>
            <a:r>
              <a:rPr lang="en-US" sz="1800" dirty="0"/>
              <a:t>This example uses the $.post() method to send some data along with the request:</a:t>
            </a:r>
            <a:endParaRPr lang="en-US" sz="1800" dirty="0" smtClean="0"/>
          </a:p>
          <a:p>
            <a:pPr marL="228600" indent="0">
              <a:buNone/>
            </a:pPr>
            <a:r>
              <a:rPr lang="en-US" sz="1800" dirty="0"/>
              <a:t>The first parameter of $.post() is the URL we wish to request ("demo_test_post.asp</a:t>
            </a:r>
            <a:r>
              <a:rPr lang="en-US" sz="1800" dirty="0" smtClean="0"/>
              <a:t>")</a:t>
            </a:r>
            <a:endParaRPr lang="en-US" sz="1800" dirty="0"/>
          </a:p>
          <a:p>
            <a:pPr marL="228600" indent="0">
              <a:buNone/>
            </a:pPr>
            <a:r>
              <a:rPr lang="en-US" sz="1800" dirty="0" smtClean="0"/>
              <a:t>Then </a:t>
            </a:r>
            <a:r>
              <a:rPr lang="en-US" sz="1800" dirty="0"/>
              <a:t>we pass in some data to send along with the request (name and city</a:t>
            </a:r>
            <a:r>
              <a:rPr lang="en-US" sz="1800" dirty="0" smtClean="0"/>
              <a:t>)</a:t>
            </a:r>
            <a:endParaRPr lang="en-US" sz="1800" dirty="0"/>
          </a:p>
          <a:p>
            <a:pPr marL="228600" indent="0">
              <a:buNone/>
            </a:pPr>
            <a:r>
              <a:rPr lang="en-US" sz="1800" dirty="0" smtClean="0"/>
              <a:t>The script </a:t>
            </a:r>
            <a:r>
              <a:rPr lang="en-US" sz="1800" dirty="0"/>
              <a:t>in "demo_test_post.asp" reads the parameters, processes them, and returns a </a:t>
            </a:r>
            <a:r>
              <a:rPr lang="en-US" sz="1800" dirty="0" smtClean="0"/>
              <a:t>result</a:t>
            </a:r>
          </a:p>
          <a:p>
            <a:pPr marL="228600" indent="0">
              <a:buNone/>
            </a:pPr>
            <a:r>
              <a:rPr lang="en-US" sz="1800" dirty="0"/>
              <a:t>The third parameter is a callback function. The first callback parameter holds the content of the page requested, and the second callback parameter holds the status of the request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https://www.w3schools.com/jquery/jquery_ajax_get_post.asp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27469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POST Request Specifics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73061"/>
          </a:xfrm>
        </p:spPr>
        <p:txBody>
          <a:bodyPr>
            <a:normAutofit/>
          </a:bodyPr>
          <a:lstStyle/>
          <a:p>
            <a:r>
              <a:rPr lang="en-US" sz="1800" dirty="0"/>
              <a:t>POST requests are never cached</a:t>
            </a:r>
          </a:p>
          <a:p>
            <a:r>
              <a:rPr lang="en-US" sz="1800" dirty="0"/>
              <a:t>POST requests do not remain in the browser history</a:t>
            </a:r>
          </a:p>
          <a:p>
            <a:r>
              <a:rPr lang="en-US" sz="1800" dirty="0"/>
              <a:t>POST requests cannot be bookmarked</a:t>
            </a:r>
          </a:p>
          <a:p>
            <a:r>
              <a:rPr lang="en-US" sz="1800" dirty="0"/>
              <a:t>POST requests have no restrictions on data length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https://www.w3schools.com/tags/ref_httpmethods.asp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27469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PUT Request Specifics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73061"/>
          </a:xfrm>
        </p:spPr>
        <p:txBody>
          <a:bodyPr>
            <a:normAutofit/>
          </a:bodyPr>
          <a:lstStyle/>
          <a:p>
            <a:r>
              <a:rPr lang="en-US" sz="1800" dirty="0"/>
              <a:t>PUT is used to send data to a server to create/update a resource:</a:t>
            </a:r>
          </a:p>
          <a:p>
            <a:pPr marL="22860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difference between POST and PUT is that calling the same PUT request multiple times will always produce the same result. In contrast, calling a POST request repeatedly have side effects of creating the same resource multiple times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https://www.w3schools.com/tags/ref_httpmethods.asp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2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10274699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DELETE Request Specifics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73061"/>
          </a:xfrm>
        </p:spPr>
        <p:txBody>
          <a:bodyPr>
            <a:normAutofit/>
          </a:bodyPr>
          <a:lstStyle/>
          <a:p>
            <a:r>
              <a:rPr lang="en-US" sz="1800" dirty="0"/>
              <a:t>The DELETE method deletes the specified resource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https://www.w3schools.com/tags/ref_httpmethods.asp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9038566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What </a:t>
            </a:r>
            <a:r>
              <a:rPr lang="en-US" u="sng" dirty="0"/>
              <a:t>We've </a:t>
            </a:r>
            <a:r>
              <a:rPr lang="en-US" u="sng" dirty="0" smtClean="0"/>
              <a:t>Covered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3015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CRUD </a:t>
            </a:r>
            <a:r>
              <a:rPr lang="en-US" sz="1800" dirty="0"/>
              <a:t>interfaces with jQuery using AJAX</a:t>
            </a:r>
          </a:p>
          <a:p>
            <a:r>
              <a:rPr lang="en-US" sz="1800" dirty="0" smtClean="0"/>
              <a:t>Methods </a:t>
            </a:r>
            <a:r>
              <a:rPr lang="en-US" sz="1800" dirty="0"/>
              <a:t>GET, POST, PUT, DELETE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AJAX Load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r>
              <a:rPr lang="en-US" sz="1800" dirty="0"/>
              <a:t>With the jQuery AJAX methods, you can request text, HTML, XML, or JSON from a remote server using both HTTP Get and HTTP Post - And you can load the external data directly into the selected HTML elements of your web page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https://www.w3schools.com/jquery/jquery_ajax_intro.asp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2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AJAX Load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1919267"/>
          </a:xfrm>
        </p:spPr>
        <p:txBody>
          <a:bodyPr>
            <a:normAutofit/>
          </a:bodyPr>
          <a:lstStyle/>
          <a:p>
            <a:r>
              <a:rPr lang="en-US" sz="1800" dirty="0"/>
              <a:t>The jQuery load() loads data from a server and puts the returned data into the selected 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https://www.w3schools.com/jquery/jquery_ajax_intro.asp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jQuery AJAX Load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730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Syntax: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$(selector).load(URL, data, callback);</a:t>
            </a:r>
          </a:p>
          <a:p>
            <a:r>
              <a:rPr lang="en-US" sz="1800" dirty="0"/>
              <a:t>The required URL parameter specifies the URL you wish to load</a:t>
            </a:r>
          </a:p>
          <a:p>
            <a:r>
              <a:rPr lang="en-US" sz="1800" dirty="0"/>
              <a:t>The optional data parameter specifies a set of querystring key/value pairs to send with the request</a:t>
            </a:r>
          </a:p>
          <a:p>
            <a:r>
              <a:rPr lang="en-US" sz="1800" dirty="0"/>
              <a:t>The optional callback parameter is the name of a function to be executed after the load() method completes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https://www.w3schools.com/jquery/jquery_ajax_intro.asp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AJAX Load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73061"/>
          </a:xfrm>
        </p:spPr>
        <p:txBody>
          <a:bodyPr>
            <a:normAutofit/>
          </a:bodyPr>
          <a:lstStyle/>
          <a:p>
            <a:r>
              <a:rPr lang="en-US" sz="1800" dirty="0"/>
              <a:t>The optional callback parameter specifies a callback function to run when the load() method is completed. The callback function can have different </a:t>
            </a:r>
            <a:r>
              <a:rPr lang="en-US" sz="1800" dirty="0" smtClean="0"/>
              <a:t>parameters, e.g.:</a:t>
            </a:r>
            <a:endParaRPr lang="en-US" sz="1800" dirty="0"/>
          </a:p>
          <a:p>
            <a:pPr marL="169863" indent="0">
              <a:buNone/>
            </a:pPr>
            <a:r>
              <a:rPr lang="en-US" sz="1800" dirty="0"/>
              <a:t>responseTxt - contains the resulting content if the call succeeds</a:t>
            </a:r>
          </a:p>
          <a:p>
            <a:pPr marL="169863" indent="0">
              <a:buNone/>
            </a:pPr>
            <a:r>
              <a:rPr lang="en-US" sz="1800" dirty="0"/>
              <a:t>statusTxt - contains the status of the call</a:t>
            </a:r>
          </a:p>
          <a:p>
            <a:pPr marL="169863" indent="0">
              <a:buNone/>
            </a:pPr>
            <a:r>
              <a:rPr lang="en-US" sz="1800" dirty="0"/>
              <a:t>xhr - contains the XMLHttpRequest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https://www.w3schools.com/jquery/jquery_ajax_intro.asp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AJAX Load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73061"/>
          </a:xfrm>
        </p:spPr>
        <p:txBody>
          <a:bodyPr>
            <a:normAutofit/>
          </a:bodyPr>
          <a:lstStyle/>
          <a:p>
            <a:r>
              <a:rPr lang="en-US" sz="1800" dirty="0"/>
              <a:t>Here is the content of example file "demo_test.txt":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&lt;h2&gt;jQuery and AJAX is FUN!!!&lt;/h2&gt;</a:t>
            </a: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&lt;p id="p1"&gt;This is some text in a paragraph.&lt;/</a:t>
            </a:r>
            <a:r>
              <a:rPr lang="en-US" sz="1800" dirty="0" smtClean="0">
                <a:latin typeface="Consolas" panose="020B0609020204030204" pitchFamily="49" charset="0"/>
              </a:rPr>
              <a:t>p&gt;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https://www.w3schools.com/jquery/jquery_ajax_intro.asp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733579"/>
            <a:ext cx="5077520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AJAX Load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2973061"/>
          </a:xfrm>
        </p:spPr>
        <p:txBody>
          <a:bodyPr>
            <a:normAutofit/>
          </a:bodyPr>
          <a:lstStyle/>
          <a:p>
            <a:r>
              <a:rPr lang="en-US" sz="1800" dirty="0"/>
              <a:t>The following example loads the content of the </a:t>
            </a:r>
            <a:r>
              <a:rPr lang="en-US" sz="1800" dirty="0" smtClean="0"/>
              <a:t>file </a:t>
            </a:r>
            <a:r>
              <a:rPr lang="en-US" sz="1800" dirty="0"/>
              <a:t>"demo_test.txt" into  &lt;div&gt; element id </a:t>
            </a:r>
            <a:r>
              <a:rPr lang="en-US" sz="1800" dirty="0" smtClean="0"/>
              <a:t>div1:</a:t>
            </a:r>
            <a:endParaRPr lang="en-US" sz="1800" dirty="0">
              <a:latin typeface="Consolas" panose="020B0609020204030204" pitchFamily="49" charset="0"/>
            </a:endParaRPr>
          </a:p>
          <a:p>
            <a:pPr marL="169863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$("#div1").load("demo_test.txt</a:t>
            </a:r>
            <a:r>
              <a:rPr lang="en-US" sz="1800" dirty="0" smtClean="0">
                <a:latin typeface="Consolas" panose="020B0609020204030204" pitchFamily="49" charset="0"/>
              </a:rPr>
              <a:t>");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https://www.w3schools.com/jquery/jquery_ajax_intro.asp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8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3" y="733579"/>
            <a:ext cx="8725300" cy="1371600"/>
          </a:xfrm>
        </p:spPr>
        <p:txBody>
          <a:bodyPr>
            <a:normAutofit/>
          </a:bodyPr>
          <a:lstStyle/>
          <a:p>
            <a:r>
              <a:rPr lang="en-US" u="sng" dirty="0" smtClean="0"/>
              <a:t>jQuery AJAX Method Summary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472"/>
            <a:ext cx="10058400" cy="3082553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Method			</a:t>
            </a:r>
            <a:r>
              <a:rPr lang="en-US" sz="1800" b="1" u="sng" dirty="0" smtClean="0"/>
              <a:t>Description				</a:t>
            </a:r>
            <a:endParaRPr lang="en-US" sz="1800" b="1" u="sng" dirty="0"/>
          </a:p>
          <a:p>
            <a:pPr marL="169863" indent="0">
              <a:buNone/>
            </a:pPr>
            <a:r>
              <a:rPr lang="en-US" sz="1800" dirty="0"/>
              <a:t>$.ajax()		</a:t>
            </a:r>
            <a:r>
              <a:rPr lang="en-US" sz="1800" dirty="0" smtClean="0"/>
              <a:t>Performs </a:t>
            </a:r>
            <a:r>
              <a:rPr lang="en-US" sz="1800" dirty="0"/>
              <a:t>an async AJAX request</a:t>
            </a:r>
          </a:p>
          <a:p>
            <a:pPr marL="169863" indent="0">
              <a:buNone/>
            </a:pPr>
            <a:r>
              <a:rPr lang="en-US" sz="1800" dirty="0"/>
              <a:t>$.ajaxPrefilter()		</a:t>
            </a:r>
            <a:r>
              <a:rPr lang="en-US" sz="1800" dirty="0" smtClean="0"/>
              <a:t>Handles </a:t>
            </a:r>
            <a:r>
              <a:rPr lang="en-US" sz="1800" dirty="0"/>
              <a:t>custom Ajax options or modify existing options before </a:t>
            </a:r>
            <a:r>
              <a:rPr lang="en-US" sz="1800" dirty="0" smtClean="0"/>
              <a:t>			each </a:t>
            </a:r>
            <a:r>
              <a:rPr lang="en-US" sz="1800" dirty="0"/>
              <a:t>request is sent and before they are processed by $.ajax()</a:t>
            </a:r>
          </a:p>
          <a:p>
            <a:pPr marL="169863" indent="0">
              <a:buNone/>
            </a:pPr>
            <a:r>
              <a:rPr lang="en-US" sz="1800" dirty="0"/>
              <a:t>$.ajaxSetup()		</a:t>
            </a:r>
            <a:r>
              <a:rPr lang="en-US" sz="1800" dirty="0" smtClean="0"/>
              <a:t>Sets </a:t>
            </a:r>
            <a:r>
              <a:rPr lang="en-US" sz="1800" dirty="0"/>
              <a:t>the default values for future AJAX requests</a:t>
            </a:r>
          </a:p>
          <a:p>
            <a:pPr marL="169863" indent="0">
              <a:buNone/>
            </a:pPr>
            <a:r>
              <a:rPr lang="en-US" sz="1800" dirty="0"/>
              <a:t>$.ajaxTransport()	</a:t>
            </a:r>
            <a:r>
              <a:rPr lang="en-US" sz="1800" dirty="0" smtClean="0"/>
              <a:t>Creates </a:t>
            </a:r>
            <a:r>
              <a:rPr lang="en-US" sz="1800" dirty="0"/>
              <a:t>an object that handles the actual </a:t>
            </a:r>
            <a:r>
              <a:rPr lang="en-US" sz="1800" dirty="0" smtClean="0"/>
              <a:t>transmission of AJAX 			data</a:t>
            </a:r>
          </a:p>
          <a:p>
            <a:pPr marL="169863" indent="0">
              <a:buNone/>
            </a:pPr>
            <a:r>
              <a:rPr lang="en-US" sz="1800" dirty="0"/>
              <a:t>$.get()			</a:t>
            </a:r>
            <a:r>
              <a:rPr lang="en-US" sz="1800" dirty="0" smtClean="0"/>
              <a:t>Loads </a:t>
            </a:r>
            <a:r>
              <a:rPr lang="en-US" sz="1800" dirty="0"/>
              <a:t>data from a server using an AJAX HTTP GET request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1533A-4A29-47E2-A4D4-85E44356516A}"/>
              </a:ext>
            </a:extLst>
          </p:cNvPr>
          <p:cNvSpPr/>
          <p:nvPr/>
        </p:nvSpPr>
        <p:spPr>
          <a:xfrm>
            <a:off x="1066800" y="5818971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hlinkClick r:id="rId2"/>
              </a:rPr>
              <a:t>https://www.w3schools.com/jquery/jquery_ref_ajax.asp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1088</Words>
  <Application>Microsoft Office PowerPoint</Application>
  <PresentationFormat>Widescreen</PresentationFormat>
  <Paragraphs>192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Century Gothic</vt:lpstr>
      <vt:lpstr>Consolas</vt:lpstr>
      <vt:lpstr>Garamond</vt:lpstr>
      <vt:lpstr>SavonVTI</vt:lpstr>
      <vt:lpstr>Unit02 node.js &amp; Mysql Part V</vt:lpstr>
      <vt:lpstr>Objectives</vt:lpstr>
      <vt:lpstr>jQuery AJAX Load</vt:lpstr>
      <vt:lpstr>jQuery AJAX Load</vt:lpstr>
      <vt:lpstr>jQuery AJAX Load</vt:lpstr>
      <vt:lpstr>jQuery AJAX Load</vt:lpstr>
      <vt:lpstr>jQuery AJAX Load</vt:lpstr>
      <vt:lpstr>jQuery AJAX Load</vt:lpstr>
      <vt:lpstr>jQuery AJAX Method Summary</vt:lpstr>
      <vt:lpstr>jQuery AJAX Method Summary</vt:lpstr>
      <vt:lpstr>jQuery AJAX Method Summary</vt:lpstr>
      <vt:lpstr>jQuery AJAX Method Summary</vt:lpstr>
      <vt:lpstr>HTTP Request: GET vs. POST</vt:lpstr>
      <vt:lpstr>jQuery $.get() Method</vt:lpstr>
      <vt:lpstr>jQuery $.get() Method</vt:lpstr>
      <vt:lpstr>jQuery $.get() Method</vt:lpstr>
      <vt:lpstr>jQuery $.get() Method</vt:lpstr>
      <vt:lpstr>GET Request Specifics</vt:lpstr>
      <vt:lpstr>jQuery $.post() Method</vt:lpstr>
      <vt:lpstr>jQuery $.post() Method</vt:lpstr>
      <vt:lpstr>jQuery $.post() Method</vt:lpstr>
      <vt:lpstr>jQuery $.post() Method</vt:lpstr>
      <vt:lpstr>POST Request Specifics</vt:lpstr>
      <vt:lpstr>PUT Request Specifics</vt:lpstr>
      <vt:lpstr>DELETE Request Specifics</vt:lpstr>
      <vt:lpstr>What We've Covered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2020-07-21T14:37:32Z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