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1"/>
  </p:notesMasterIdLst>
  <p:sldIdLst>
    <p:sldId id="257" r:id="rId5"/>
    <p:sldId id="263" r:id="rId6"/>
    <p:sldId id="277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2" r:id="rId28"/>
    <p:sldId id="323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lt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all-selec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all-selec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jquery.com/all-selecto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n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aversing_find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lt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l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lt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lt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l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Unit02 node.js &amp; Mysql Part VI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227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.filter()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Apply the following code: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$("div:contains('John')").css("text-decoration", "underline</a:t>
            </a:r>
            <a:r>
              <a:rPr lang="en-US" sz="1800" dirty="0" smtClean="0">
                <a:latin typeface="Consolas" panose="020B0609020204030204" pitchFamily="49" charset="0"/>
              </a:rPr>
              <a:t>");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The result of this call </a:t>
            </a:r>
            <a:r>
              <a:rPr lang="en-US" sz="1800" dirty="0" smtClean="0"/>
              <a:t>is:</a:t>
            </a:r>
          </a:p>
          <a:p>
            <a:pPr marL="228600" indent="0">
              <a:buNone/>
            </a:pPr>
            <a:r>
              <a:rPr lang="en-US" sz="1800" u="sng" dirty="0">
                <a:latin typeface="Consolas" panose="020B0609020204030204" pitchFamily="49" charset="0"/>
              </a:rPr>
              <a:t>John Resig</a:t>
            </a:r>
          </a:p>
          <a:p>
            <a:pPr marL="228600" indent="0">
              <a:buNone/>
            </a:pPr>
            <a:r>
              <a:rPr lang="en-US" sz="1800" u="sng" dirty="0">
                <a:latin typeface="Consolas" panose="020B0609020204030204" pitchFamily="49" charset="0"/>
              </a:rPr>
              <a:t>Malcom John Sinclair</a:t>
            </a:r>
            <a:endParaRPr lang="en-US" sz="1800" u="sng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https://api.jquery.com/filter/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* (all selector)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Description: Selects all elements.  Syntax: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jQuery</a:t>
            </a:r>
            <a:r>
              <a:rPr lang="en-US" sz="1800" dirty="0" smtClean="0">
                <a:latin typeface="Consolas" panose="020B0609020204030204" pitchFamily="49" charset="0"/>
              </a:rPr>
              <a:t>("*")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Caution: The all, or universal, selector is extremely slow, except when used by itself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https://api.jquery.com/all-selector/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* (all selector)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example finds all elements within document.body so elements like head, script, etc. are </a:t>
            </a:r>
            <a:r>
              <a:rPr lang="en-US" sz="1800" dirty="0" smtClean="0"/>
              <a:t>excluded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body&gt;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</a:rPr>
              <a:t>div&gt;DIV&lt;/div&gt;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</a:rPr>
              <a:t>span&gt;SPAN&lt;/span&gt;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</a:rPr>
              <a:t>p&gt;P &lt;button&gt;Button&lt;/button&gt;&lt;/p&gt;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&lt;/body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https://api.jquery.com/all-selector/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* (all selector)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Entering the following commands: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elementCount = </a:t>
            </a:r>
            <a:r>
              <a:rPr lang="en-US" sz="1800" dirty="0" smtClean="0">
                <a:latin typeface="Consolas" panose="020B0609020204030204" pitchFamily="49" charset="0"/>
              </a:rPr>
              <a:t>$("*").</a:t>
            </a:r>
            <a:r>
              <a:rPr lang="en-US" sz="1800" dirty="0">
                <a:latin typeface="Consolas" panose="020B0609020204030204" pitchFamily="49" charset="0"/>
              </a:rPr>
              <a:t>css</a:t>
            </a:r>
            <a:r>
              <a:rPr lang="en-US" sz="1800" dirty="0" smtClean="0">
                <a:latin typeface="Consolas" panose="020B0609020204030204" pitchFamily="49" charset="0"/>
              </a:rPr>
              <a:t>("</a:t>
            </a:r>
            <a:r>
              <a:rPr lang="en-US" sz="1800" dirty="0">
                <a:latin typeface="Consolas" panose="020B0609020204030204" pitchFamily="49" charset="0"/>
              </a:rPr>
              <a:t>border", "3px solid red</a:t>
            </a:r>
            <a:r>
              <a:rPr lang="en-US" sz="1800" dirty="0" smtClean="0">
                <a:latin typeface="Consolas" panose="020B0609020204030204" pitchFamily="49" charset="0"/>
              </a:rPr>
              <a:t>").</a:t>
            </a:r>
            <a:r>
              <a:rPr lang="en-US" sz="1800" dirty="0">
                <a:latin typeface="Consolas" panose="020B0609020204030204" pitchFamily="49" charset="0"/>
              </a:rPr>
              <a:t>length;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$("</a:t>
            </a:r>
            <a:r>
              <a:rPr lang="en-US" sz="1800" dirty="0">
                <a:latin typeface="Consolas" panose="020B0609020204030204" pitchFamily="49" charset="0"/>
              </a:rPr>
              <a:t>body</a:t>
            </a:r>
            <a:r>
              <a:rPr lang="en-US" sz="1800" dirty="0" smtClean="0">
                <a:latin typeface="Consolas" panose="020B0609020204030204" pitchFamily="49" charset="0"/>
              </a:rPr>
              <a:t>").</a:t>
            </a:r>
            <a:r>
              <a:rPr lang="en-US" sz="1800" dirty="0">
                <a:latin typeface="Consolas" panose="020B0609020204030204" pitchFamily="49" charset="0"/>
              </a:rPr>
              <a:t>prepend</a:t>
            </a:r>
            <a:r>
              <a:rPr lang="en-US" sz="1800" dirty="0" smtClean="0">
                <a:latin typeface="Consolas" panose="020B0609020204030204" pitchFamily="49" charset="0"/>
              </a:rPr>
              <a:t>("&lt;</a:t>
            </a:r>
            <a:r>
              <a:rPr lang="en-US" sz="1800" dirty="0">
                <a:latin typeface="Consolas" panose="020B0609020204030204" pitchFamily="49" charset="0"/>
              </a:rPr>
              <a:t>h3&gt;" + elementCount + " elements found&lt;/h3</a:t>
            </a:r>
            <a:r>
              <a:rPr lang="en-US" sz="1800" dirty="0" smtClean="0">
                <a:latin typeface="Consolas" panose="020B0609020204030204" pitchFamily="49" charset="0"/>
              </a:rPr>
              <a:t>&gt;")</a:t>
            </a:r>
          </a:p>
          <a:p>
            <a:r>
              <a:rPr lang="en-US" sz="1800" dirty="0" smtClean="0"/>
              <a:t>Gives the following results: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https://api.jquery.com/all-selector/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146" y="4149725"/>
            <a:ext cx="4829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.first()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Description: </a:t>
            </a:r>
            <a:r>
              <a:rPr lang="en-US" sz="1800" dirty="0" smtClean="0"/>
              <a:t>Reduces </a:t>
            </a:r>
            <a:r>
              <a:rPr lang="en-US" sz="1800" dirty="0"/>
              <a:t>the set of matched elements to the first in the set.  Syntax: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.first()</a:t>
            </a:r>
          </a:p>
          <a:p>
            <a:r>
              <a:rPr lang="en-US" sz="1800" dirty="0"/>
              <a:t>This method does not accept any arguments.  Given a jQuery object that represents a set of DOM elements, the .first() method constructs a new jQuery object from the first element in that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api.jquery.com/first/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.first()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1"/>
            <a:ext cx="10058400" cy="3218595"/>
          </a:xfrm>
        </p:spPr>
        <p:txBody>
          <a:bodyPr>
            <a:normAutofit lnSpcReduction="10000"/>
          </a:bodyPr>
          <a:lstStyle/>
          <a:p>
            <a:r>
              <a:rPr lang="it-IT" sz="1800" dirty="0"/>
              <a:t>The following creates a page with a simple list in it: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  &lt;li&gt;list item 1&lt;/li&gt;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  &lt;li&gt;list item 2&lt;/li&gt;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  &lt;li&gt;list item 3&lt;/li&gt;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  &lt;li&gt;list item 4&lt;/li&gt;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  &lt;li&gt;list item 5&lt;/li&gt;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&lt;/ul&gt;</a:t>
            </a:r>
          </a:p>
          <a:p>
            <a:pPr marL="22860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https://api.jquery.com/first/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.first()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Entering the following commands: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 "li" ).first().css( "background-color", "red" );</a:t>
            </a:r>
          </a:p>
          <a:p>
            <a:r>
              <a:rPr lang="en-US" sz="1800" dirty="0" smtClean="0"/>
              <a:t>Gives the following results: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https://api.jquery.com/first/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58" y="3649133"/>
            <a:ext cx="3165475" cy="18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.data()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Description: Stores arbitrary data associated with </a:t>
            </a:r>
            <a:r>
              <a:rPr lang="en-US" sz="1800" dirty="0" smtClean="0"/>
              <a:t>matched </a:t>
            </a:r>
            <a:r>
              <a:rPr lang="en-US" sz="1800" dirty="0"/>
              <a:t>elements or returns the value at the named data store for </a:t>
            </a:r>
            <a:r>
              <a:rPr lang="en-US" sz="1800" dirty="0" smtClean="0"/>
              <a:t>first </a:t>
            </a:r>
            <a:r>
              <a:rPr lang="en-US" sz="1800" dirty="0"/>
              <a:t>element in the set of matched elements.  Syntax: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.data()</a:t>
            </a:r>
          </a:p>
          <a:p>
            <a:r>
              <a:rPr lang="en-US" sz="1800" dirty="0"/>
              <a:t>The .data() method </a:t>
            </a:r>
            <a:r>
              <a:rPr lang="en-US" sz="1800" dirty="0" smtClean="0"/>
              <a:t>lets you attach </a:t>
            </a:r>
            <a:r>
              <a:rPr lang="en-US" sz="1800" dirty="0"/>
              <a:t>data of any type to DOM elements in a way that is safe from circular references and therefore from memory </a:t>
            </a:r>
            <a:r>
              <a:rPr lang="en-US" sz="1800" dirty="0" smtClean="0"/>
              <a:t>leaks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api.jquery.com/data/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.data()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1"/>
            <a:ext cx="10058400" cy="3298623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/>
              <a:t>The following creates a page with </a:t>
            </a:r>
            <a:r>
              <a:rPr lang="it-IT" sz="1800" dirty="0" smtClean="0"/>
              <a:t>a &lt;div&gt; and &lt;span&gt;s in </a:t>
            </a:r>
            <a:r>
              <a:rPr lang="it-IT" sz="1800" dirty="0"/>
              <a:t>it: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&lt;div&gt;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The values stored were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&lt;span&gt;&lt;/span&gt;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and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&lt;span&gt;&lt;/span&gt;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api.jquery.com/data/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.data()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Entering the following commands: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 "div" ).data( "test", { first: 16, last: "pizza!" } );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 "span" ).first().text( $( "div" ).data( "test" ).first );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 "span" ).last().text( $( "div" ).data( "test" ).last );</a:t>
            </a:r>
          </a:p>
          <a:p>
            <a:r>
              <a:rPr lang="en-US" sz="1800" dirty="0" smtClean="0"/>
              <a:t>Gives the following results:	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https://api.jquery.com/first/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08" y="4522259"/>
            <a:ext cx="4819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52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Identify </a:t>
            </a:r>
            <a:r>
              <a:rPr lang="en-US" sz="1800" dirty="0" smtClean="0"/>
              <a:t>some major </a:t>
            </a:r>
            <a:r>
              <a:rPr lang="en-US" sz="1800" dirty="0" smtClean="0"/>
              <a:t>jQuery </a:t>
            </a:r>
            <a:r>
              <a:rPr lang="en-US" sz="1800" dirty="0"/>
              <a:t>Search Entities</a:t>
            </a:r>
          </a:p>
          <a:p>
            <a:r>
              <a:rPr lang="en-US" sz="1800" dirty="0" smtClean="0"/>
              <a:t>Identify </a:t>
            </a:r>
            <a:r>
              <a:rPr lang="en-US" sz="1800" dirty="0" smtClean="0"/>
              <a:t>some major </a:t>
            </a:r>
            <a:r>
              <a:rPr lang="en-US" sz="1800" dirty="0" smtClean="0"/>
              <a:t>jQuery </a:t>
            </a:r>
            <a:r>
              <a:rPr lang="en-US" sz="1800" dirty="0"/>
              <a:t>Filter </a:t>
            </a:r>
            <a:r>
              <a:rPr lang="en-US" sz="1800" dirty="0" smtClean="0"/>
              <a:t>Entities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.get()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Description: Retrieves the DOM elements matched by the jQuery object.  Syntax:</a:t>
            </a:r>
          </a:p>
          <a:p>
            <a:pPr marL="228600" indent="-58738">
              <a:buNone/>
            </a:pPr>
            <a:r>
              <a:rPr lang="en-US" sz="1800" dirty="0">
                <a:latin typeface="Consolas" panose="020B0609020204030204" pitchFamily="49" charset="0"/>
              </a:rPr>
              <a:t>.get()</a:t>
            </a:r>
          </a:p>
          <a:p>
            <a:r>
              <a:rPr lang="en-US" sz="1800" dirty="0"/>
              <a:t>With an index specified, .get(index) retrieves a single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api.jquery.com/get/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.get()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1"/>
            <a:ext cx="10058400" cy="3298623"/>
          </a:xfrm>
        </p:spPr>
        <p:txBody>
          <a:bodyPr>
            <a:normAutofit/>
          </a:bodyPr>
          <a:lstStyle/>
          <a:p>
            <a:r>
              <a:rPr lang="it-IT" sz="1800" dirty="0"/>
              <a:t>The following creates a </a:t>
            </a:r>
            <a:r>
              <a:rPr lang="it-IT" sz="1800" dirty="0" smtClean="0"/>
              <a:t>simple unordered list:</a:t>
            </a:r>
            <a:endParaRPr lang="it-IT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it-IT" sz="1800" dirty="0" smtClean="0">
                <a:latin typeface="Consolas" panose="020B0609020204030204" pitchFamily="49" charset="0"/>
              </a:rPr>
              <a:t>&lt;</a:t>
            </a:r>
            <a:r>
              <a:rPr lang="it-IT" sz="1800" dirty="0">
                <a:latin typeface="Consolas" panose="020B0609020204030204" pitchFamily="49" charset="0"/>
              </a:rPr>
              <a:t>ul&gt;</a:t>
            </a:r>
          </a:p>
          <a:p>
            <a:pPr marL="0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  &lt;</a:t>
            </a:r>
            <a:r>
              <a:rPr lang="it-IT" sz="1800" dirty="0">
                <a:latin typeface="Consolas" panose="020B0609020204030204" pitchFamily="49" charset="0"/>
              </a:rPr>
              <a:t>li id="foo"&gt;foo&lt;/li&gt;</a:t>
            </a:r>
          </a:p>
          <a:p>
            <a:pPr marL="0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  &lt;</a:t>
            </a:r>
            <a:r>
              <a:rPr lang="it-IT" sz="1800" dirty="0">
                <a:latin typeface="Consolas" panose="020B0609020204030204" pitchFamily="49" charset="0"/>
              </a:rPr>
              <a:t>li id="bar"&gt;bar&lt;/li&gt;</a:t>
            </a:r>
          </a:p>
          <a:p>
            <a:pPr marL="0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&lt;/</a:t>
            </a:r>
            <a:r>
              <a:rPr lang="it-IT" sz="1800" dirty="0">
                <a:latin typeface="Consolas" panose="020B0609020204030204" pitchFamily="49" charset="0"/>
              </a:rPr>
              <a:t>ul&gt;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api.jquery.com/get/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.get()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Entering the following command: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console.log( $( "li" ).get( 0 ) 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Since the index is zero-based, the first list item is returned, </a:t>
            </a:r>
            <a:r>
              <a:rPr lang="en-US" sz="1800" dirty="0" smtClean="0"/>
              <a:t>i.e. it gives the following results:	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&lt;li id="foo"&gt;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api.jquery.com/get/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.eq()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Description: </a:t>
            </a:r>
            <a:r>
              <a:rPr lang="en-US" sz="1800" dirty="0" smtClean="0"/>
              <a:t>Reduces </a:t>
            </a:r>
            <a:r>
              <a:rPr lang="en-US" sz="1800" dirty="0"/>
              <a:t>the set of matched elements to the one at the specified index.  Syntax: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.eq()</a:t>
            </a:r>
          </a:p>
          <a:p>
            <a:r>
              <a:rPr lang="en-US" sz="1800" dirty="0"/>
              <a:t>An integer indicating the position of the element, counting backwards from the last element in the </a:t>
            </a:r>
            <a:r>
              <a:rPr lang="en-US" sz="1800" dirty="0" smtClean="0"/>
              <a:t>set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api.jquery.com/eq/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.eq()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1"/>
            <a:ext cx="10058400" cy="3298623"/>
          </a:xfrm>
        </p:spPr>
        <p:txBody>
          <a:bodyPr>
            <a:normAutofit/>
          </a:bodyPr>
          <a:lstStyle/>
          <a:p>
            <a:r>
              <a:rPr lang="it-IT" sz="1800" dirty="0"/>
              <a:t>The following creates a </a:t>
            </a:r>
            <a:r>
              <a:rPr lang="it-IT" sz="1800" dirty="0" smtClean="0"/>
              <a:t>simple unordered list:</a:t>
            </a:r>
            <a:endParaRPr lang="it-IT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latin typeface="Consolas" panose="020B0609020204030204" pitchFamily="49" charset="0"/>
              </a:rPr>
              <a:t>&lt;</a:t>
            </a:r>
            <a:r>
              <a:rPr lang="it-IT" sz="1800" dirty="0">
                <a:latin typeface="Consolas" panose="020B0609020204030204" pitchFamily="49" charset="0"/>
              </a:rPr>
              <a:t>ul</a:t>
            </a:r>
            <a:r>
              <a:rPr lang="it-IT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  &lt;</a:t>
            </a:r>
            <a:r>
              <a:rPr lang="it-IT" sz="1800" dirty="0">
                <a:latin typeface="Consolas" panose="020B0609020204030204" pitchFamily="49" charset="0"/>
              </a:rPr>
              <a:t>li&gt;list item 1&lt;/li&gt;</a:t>
            </a:r>
          </a:p>
          <a:p>
            <a:pPr marL="0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  &lt;</a:t>
            </a:r>
            <a:r>
              <a:rPr lang="it-IT" sz="1800" dirty="0">
                <a:latin typeface="Consolas" panose="020B0609020204030204" pitchFamily="49" charset="0"/>
              </a:rPr>
              <a:t>li&gt;list item 2&lt;/li&gt;</a:t>
            </a:r>
          </a:p>
          <a:p>
            <a:pPr marL="0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&lt;/</a:t>
            </a:r>
            <a:r>
              <a:rPr lang="it-IT" sz="1800" dirty="0">
                <a:latin typeface="Consolas" panose="020B0609020204030204" pitchFamily="49" charset="0"/>
              </a:rPr>
              <a:t>ul&gt;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api.jquery.com/eq/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816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Filter Entities .eq()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Entering the following command: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$("li").eq(1).css( "background-color", "red" );</a:t>
            </a:r>
          </a:p>
          <a:p>
            <a:r>
              <a:rPr lang="en-US" sz="1800" dirty="0"/>
              <a:t>The result of this call is a red background for </a:t>
            </a:r>
            <a:r>
              <a:rPr lang="en-US" sz="1800" dirty="0" smtClean="0"/>
              <a:t>list item </a:t>
            </a:r>
            <a:r>
              <a:rPr lang="en-US" sz="1800" dirty="0"/>
              <a:t>2, as this </a:t>
            </a:r>
            <a:r>
              <a:rPr lang="en-US" sz="1800" dirty="0" smtClean="0"/>
              <a:t>is </a:t>
            </a:r>
            <a:r>
              <a:rPr lang="en-US" sz="1800" dirty="0"/>
              <a:t>zero-based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api.jquery.com/eq/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Some major </a:t>
            </a:r>
            <a:r>
              <a:rPr lang="en-US" sz="1800" dirty="0"/>
              <a:t>jQuery Search Entities</a:t>
            </a:r>
          </a:p>
          <a:p>
            <a:r>
              <a:rPr lang="en-US" sz="1800" smtClean="0"/>
              <a:t>Some major jQuery </a:t>
            </a:r>
            <a:r>
              <a:rPr lang="en-US" sz="1800" dirty="0"/>
              <a:t>Filter Entities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227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.find()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Description: </a:t>
            </a:r>
            <a:r>
              <a:rPr lang="en-US" sz="1800" dirty="0" smtClean="0"/>
              <a:t>Gets </a:t>
            </a:r>
            <a:r>
              <a:rPr lang="en-US" sz="1800" dirty="0"/>
              <a:t>the descendants of each element in the current set of matched elements, filtered by a selector, jQuery object, or </a:t>
            </a:r>
            <a:r>
              <a:rPr lang="en-US" sz="1800" dirty="0" smtClean="0"/>
              <a:t>element.  Syntax: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.find(selector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169863" indent="-169863"/>
            <a:r>
              <a:rPr lang="en-US" sz="1800" dirty="0"/>
              <a:t>Given a jQuery object that represents a set of DOM elements, the .find() method allows </a:t>
            </a:r>
            <a:r>
              <a:rPr lang="en-US" sz="1800" dirty="0" smtClean="0"/>
              <a:t>a search </a:t>
            </a:r>
            <a:r>
              <a:rPr lang="en-US" sz="1800" dirty="0"/>
              <a:t>through the descendants of these elements in the DOM tree and construct a new jQuery object from the matching </a:t>
            </a:r>
            <a:r>
              <a:rPr lang="en-US" sz="1800" dirty="0" smtClean="0"/>
              <a:t>elements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https://api.jquery.com/find/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227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.find()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</a:t>
            </a:r>
            <a:r>
              <a:rPr lang="en-US" sz="1800" dirty="0"/>
              <a:t>example returns all &lt;span&gt; elements that are descendants of a &lt;ul&gt; element: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$(document).ready(function(){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$("ul").find("span").css({"color": "red", "border": "2px solid red"});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https://www.w3schools.com/jquery/traversing_find.asp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227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.filter()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Description: Reduces </a:t>
            </a:r>
            <a:r>
              <a:rPr lang="en-US" sz="1800" dirty="0"/>
              <a:t>the set of matched elements to those that match the selector or pass the function's </a:t>
            </a:r>
            <a:r>
              <a:rPr lang="en-US" sz="1800" dirty="0" smtClean="0"/>
              <a:t>test.  Syntax: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.filter(selector)</a:t>
            </a:r>
          </a:p>
          <a:p>
            <a:pPr marL="169863" indent="-169863"/>
            <a:r>
              <a:rPr lang="en-US" sz="1800" dirty="0"/>
              <a:t>Given a jQuery object that represents a set of DOM elements, the .filter() method constructs a new jQuery object from a subset of the matching elements. The supplied selector is tested against each element; all elements matching the selector will be included in the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api.jquery.com/filter/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227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.filter()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</a:t>
            </a:r>
            <a:r>
              <a:rPr lang="en-US" sz="1800" dirty="0"/>
              <a:t>example </a:t>
            </a:r>
            <a:r>
              <a:rPr lang="it-IT" sz="1800" dirty="0" smtClean="0"/>
              <a:t>assumes </a:t>
            </a:r>
            <a:r>
              <a:rPr lang="it-IT" sz="1800" dirty="0"/>
              <a:t>the following unordered list:</a:t>
            </a:r>
          </a:p>
          <a:p>
            <a:pPr marL="169863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&lt;ul&gt;</a:t>
            </a:r>
          </a:p>
          <a:p>
            <a:pPr marL="169863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&lt;</a:t>
            </a:r>
            <a:r>
              <a:rPr lang="it-IT" sz="1800" dirty="0">
                <a:latin typeface="Consolas" panose="020B0609020204030204" pitchFamily="49" charset="0"/>
              </a:rPr>
              <a:t>li&gt;list item 1&lt;/li&gt;</a:t>
            </a:r>
          </a:p>
          <a:p>
            <a:pPr marL="169863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&lt;</a:t>
            </a:r>
            <a:r>
              <a:rPr lang="it-IT" sz="1800" dirty="0">
                <a:latin typeface="Consolas" panose="020B0609020204030204" pitchFamily="49" charset="0"/>
              </a:rPr>
              <a:t>li&gt;list item 2&lt;/li&gt;</a:t>
            </a:r>
          </a:p>
          <a:p>
            <a:pPr marL="169863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&lt;</a:t>
            </a:r>
            <a:r>
              <a:rPr lang="it-IT" sz="1800" dirty="0">
                <a:latin typeface="Consolas" panose="020B0609020204030204" pitchFamily="49" charset="0"/>
              </a:rPr>
              <a:t>li&gt;list item 3&lt;/li&gt;</a:t>
            </a:r>
          </a:p>
          <a:p>
            <a:pPr marL="169863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  &lt;</a:t>
            </a:r>
            <a:r>
              <a:rPr lang="it-IT" sz="1800" dirty="0">
                <a:latin typeface="Consolas" panose="020B0609020204030204" pitchFamily="49" charset="0"/>
              </a:rPr>
              <a:t>li&gt;list item 4&lt;/li</a:t>
            </a:r>
            <a:r>
              <a:rPr lang="it-IT" sz="1800" dirty="0" smtClean="0">
                <a:latin typeface="Consolas" panose="020B0609020204030204" pitchFamily="49" charset="0"/>
              </a:rPr>
              <a:t>&gt;</a:t>
            </a:r>
          </a:p>
          <a:p>
            <a:pPr marL="169863" indent="0">
              <a:buNone/>
            </a:pPr>
            <a:r>
              <a:rPr lang="it-IT" sz="1800" dirty="0" smtClean="0">
                <a:latin typeface="Consolas" panose="020B0609020204030204" pitchFamily="49" charset="0"/>
              </a:rPr>
              <a:t>&lt;/</a:t>
            </a:r>
            <a:r>
              <a:rPr lang="it-IT" sz="1800" dirty="0">
                <a:latin typeface="Consolas" panose="020B0609020204030204" pitchFamily="49" charset="0"/>
              </a:rPr>
              <a:t>ul&gt;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https://api.jquery.com/filter/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227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.filter()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Apply the following code: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$("</a:t>
            </a:r>
            <a:r>
              <a:rPr lang="en-US" sz="1800" dirty="0">
                <a:latin typeface="Consolas" panose="020B0609020204030204" pitchFamily="49" charset="0"/>
              </a:rPr>
              <a:t>li</a:t>
            </a:r>
            <a:r>
              <a:rPr lang="en-US" sz="1800" dirty="0" smtClean="0">
                <a:latin typeface="Consolas" panose="020B0609020204030204" pitchFamily="49" charset="0"/>
              </a:rPr>
              <a:t>").</a:t>
            </a:r>
            <a:r>
              <a:rPr lang="en-US" sz="1800" dirty="0">
                <a:latin typeface="Consolas" panose="020B0609020204030204" pitchFamily="49" charset="0"/>
              </a:rPr>
              <a:t>filter</a:t>
            </a:r>
            <a:r>
              <a:rPr lang="en-US" sz="1800" dirty="0" smtClean="0">
                <a:latin typeface="Consolas" panose="020B0609020204030204" pitchFamily="49" charset="0"/>
              </a:rPr>
              <a:t>(":</a:t>
            </a:r>
            <a:r>
              <a:rPr lang="en-US" sz="1800" dirty="0">
                <a:latin typeface="Consolas" panose="020B0609020204030204" pitchFamily="49" charset="0"/>
              </a:rPr>
              <a:t>nth-child(2n</a:t>
            </a:r>
            <a:r>
              <a:rPr lang="en-US" sz="1800" dirty="0" smtClean="0">
                <a:latin typeface="Consolas" panose="020B0609020204030204" pitchFamily="49" charset="0"/>
              </a:rPr>
              <a:t>)").</a:t>
            </a:r>
            <a:r>
              <a:rPr lang="en-US" sz="1800" dirty="0">
                <a:latin typeface="Consolas" panose="020B0609020204030204" pitchFamily="49" charset="0"/>
              </a:rPr>
              <a:t>css</a:t>
            </a:r>
            <a:r>
              <a:rPr lang="en-US" sz="1800" dirty="0" smtClean="0">
                <a:latin typeface="Consolas" panose="020B0609020204030204" pitchFamily="49" charset="0"/>
              </a:rPr>
              <a:t>("</a:t>
            </a:r>
            <a:r>
              <a:rPr lang="en-US" sz="1800" dirty="0">
                <a:latin typeface="Consolas" panose="020B0609020204030204" pitchFamily="49" charset="0"/>
              </a:rPr>
              <a:t>background-color", "red</a:t>
            </a:r>
            <a:r>
              <a:rPr lang="en-US" sz="1800" dirty="0" smtClean="0">
                <a:latin typeface="Consolas" panose="020B0609020204030204" pitchFamily="49" charset="0"/>
              </a:rPr>
              <a:t>");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The result of this call is a red background for items 2 and 4, as they match the selector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https://api.jquery.com/filter/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.contains()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Description: Selects all elements that contain the specified text.  Syntax: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jQuery(":contains(text)")</a:t>
            </a:r>
          </a:p>
          <a:p>
            <a:r>
              <a:rPr lang="en-US" sz="1800" dirty="0"/>
              <a:t>The matching text can appear directly within the selected element, in any of that element's descendants, or a combination thereof. The text must have matching case to be selected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api.jquery.com/contains/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Search Entities .contains() Method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06928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example finds all divs containing "John" and underlines them"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body&gt;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</a:rPr>
              <a:t>div&gt;John Resig&lt;/div&gt;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</a:rPr>
              <a:t>div&gt;George Martin&lt;/div&gt;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</a:rPr>
              <a:t>div&gt;Malcom John Sinclair&lt;/div&gt;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</a:rPr>
              <a:t>div&gt;J. Ohn&lt;/div&gt;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&lt;/body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api.jquery.com/contains/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71af3243-3dd4-4a8d-8c0d-dd76da1f02a5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1417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Consolas</vt:lpstr>
      <vt:lpstr>Garamond</vt:lpstr>
      <vt:lpstr>SavonVTI</vt:lpstr>
      <vt:lpstr>Unit02 node.js &amp; Mysql Part VI</vt:lpstr>
      <vt:lpstr>Objectives</vt:lpstr>
      <vt:lpstr>jQuery Search Entities .find() Method</vt:lpstr>
      <vt:lpstr>jQuery Search Entities .find() Method</vt:lpstr>
      <vt:lpstr>jQuery Search Entities .filter() Method</vt:lpstr>
      <vt:lpstr>jQuery Search Entities .filter() Method</vt:lpstr>
      <vt:lpstr>jQuery Search Entities .filter() Method</vt:lpstr>
      <vt:lpstr>jQuery Search Entities .contains() Method</vt:lpstr>
      <vt:lpstr>jQuery Search Entities .contains() Method</vt:lpstr>
      <vt:lpstr>jQuery Search Entities .filter() Method</vt:lpstr>
      <vt:lpstr>jQuery Filter Entities * (all selector) Method</vt:lpstr>
      <vt:lpstr>jQuery Filter Entities * (all selector) Method</vt:lpstr>
      <vt:lpstr>jQuery Filter Entities * (all selector) Method</vt:lpstr>
      <vt:lpstr>jQuery Filter Entities .first() Method</vt:lpstr>
      <vt:lpstr>jQuery Filter Entities .first() Method</vt:lpstr>
      <vt:lpstr>jQuery Filter Entities .first() Method</vt:lpstr>
      <vt:lpstr>jQuery Filter Entities .data() Method</vt:lpstr>
      <vt:lpstr>jQuery Filter Entities .data() Method</vt:lpstr>
      <vt:lpstr>jQuery Filter Entities .data() Method</vt:lpstr>
      <vt:lpstr>jQuery Filter Entities .get() Method</vt:lpstr>
      <vt:lpstr>jQuery Filter Entities .get() Method</vt:lpstr>
      <vt:lpstr>jQuery Filter Entities .get() Method</vt:lpstr>
      <vt:lpstr>jQuery Filter Entities .eq() Method</vt:lpstr>
      <vt:lpstr>jQuery Filter Entities .eq() Method</vt:lpstr>
      <vt:lpstr>jQuery Filter Entities .eq() Method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2020-07-21T20:32:32Z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