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54"/>
  </p:notesMasterIdLst>
  <p:sldIdLst>
    <p:sldId id="256" r:id="rId5"/>
    <p:sldId id="257" r:id="rId6"/>
    <p:sldId id="280" r:id="rId7"/>
    <p:sldId id="336" r:id="rId8"/>
    <p:sldId id="281" r:id="rId9"/>
    <p:sldId id="332" r:id="rId10"/>
    <p:sldId id="334" r:id="rId11"/>
    <p:sldId id="335" r:id="rId12"/>
    <p:sldId id="337" r:id="rId13"/>
    <p:sldId id="346" r:id="rId14"/>
    <p:sldId id="343" r:id="rId15"/>
    <p:sldId id="344" r:id="rId16"/>
    <p:sldId id="345" r:id="rId17"/>
    <p:sldId id="339" r:id="rId18"/>
    <p:sldId id="347" r:id="rId19"/>
    <p:sldId id="348" r:id="rId20"/>
    <p:sldId id="349" r:id="rId21"/>
    <p:sldId id="353" r:id="rId22"/>
    <p:sldId id="340" r:id="rId23"/>
    <p:sldId id="350" r:id="rId24"/>
    <p:sldId id="354" r:id="rId25"/>
    <p:sldId id="355" r:id="rId26"/>
    <p:sldId id="341" r:id="rId27"/>
    <p:sldId id="351" r:id="rId28"/>
    <p:sldId id="342" r:id="rId29"/>
    <p:sldId id="329" r:id="rId30"/>
    <p:sldId id="352" r:id="rId31"/>
    <p:sldId id="330" r:id="rId32"/>
    <p:sldId id="282" r:id="rId33"/>
    <p:sldId id="259" r:id="rId34"/>
    <p:sldId id="279" r:id="rId35"/>
    <p:sldId id="258" r:id="rId36"/>
    <p:sldId id="260" r:id="rId37"/>
    <p:sldId id="278" r:id="rId38"/>
    <p:sldId id="262" r:id="rId39"/>
    <p:sldId id="263" r:id="rId40"/>
    <p:sldId id="264" r:id="rId41"/>
    <p:sldId id="265" r:id="rId42"/>
    <p:sldId id="266" r:id="rId43"/>
    <p:sldId id="267" r:id="rId44"/>
    <p:sldId id="268" r:id="rId45"/>
    <p:sldId id="269" r:id="rId46"/>
    <p:sldId id="270" r:id="rId47"/>
    <p:sldId id="271" r:id="rId48"/>
    <p:sldId id="272" r:id="rId49"/>
    <p:sldId id="273" r:id="rId50"/>
    <p:sldId id="274" r:id="rId51"/>
    <p:sldId id="275" r:id="rId52"/>
    <p:sldId id="276"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Introduction" id="{73FDD849-C47E-4517-B07A-5EEA8DCD8594}">
          <p14:sldIdLst>
            <p14:sldId id="256"/>
            <p14:sldId id="257"/>
          </p14:sldIdLst>
        </p14:section>
        <p14:section name="Presentation" id="{866A3E68-017F-4F94-A6C6-BFF303BC3121}">
          <p14:sldIdLst>
            <p14:sldId id="280"/>
            <p14:sldId id="336"/>
            <p14:sldId id="281"/>
            <p14:sldId id="332"/>
            <p14:sldId id="334"/>
            <p14:sldId id="335"/>
            <p14:sldId id="337"/>
            <p14:sldId id="346"/>
            <p14:sldId id="343"/>
            <p14:sldId id="344"/>
            <p14:sldId id="345"/>
            <p14:sldId id="339"/>
            <p14:sldId id="347"/>
            <p14:sldId id="348"/>
            <p14:sldId id="349"/>
            <p14:sldId id="353"/>
            <p14:sldId id="340"/>
            <p14:sldId id="350"/>
            <p14:sldId id="354"/>
            <p14:sldId id="355"/>
            <p14:sldId id="341"/>
            <p14:sldId id="351"/>
            <p14:sldId id="342"/>
            <p14:sldId id="329"/>
            <p14:sldId id="352"/>
            <p14:sldId id="330"/>
            <p14:sldId id="282"/>
            <p14:sldId id="259"/>
            <p14:sldId id="279"/>
            <p14:sldId id="258"/>
          </p14:sldIdLst>
        </p14:section>
        <p14:section name="Closing" id="{49CB15AC-FD56-4AAC-8B8A-68CF2CB85A39}">
          <p14:sldIdLst/>
        </p14:section>
        <p14:section name="Example Slides" id="{D40DF97A-9355-449E-B0A8-867351E4EBAE}">
          <p14:sldIdLst>
            <p14:sldId id="260"/>
            <p14:sldId id="278"/>
            <p14:sldId id="262"/>
            <p14:sldId id="263"/>
            <p14:sldId id="264"/>
            <p14:sldId id="265"/>
            <p14:sldId id="266"/>
            <p14:sldId id="267"/>
          </p14:sldIdLst>
        </p14:section>
        <p14:section name="Icons" id="{BBADCF96-8ECB-4307-BCAA-FF25B7E299E5}">
          <p14:sldIdLst>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3922" autoAdjust="0"/>
  </p:normalViewPr>
  <p:slideViewPr>
    <p:cSldViewPr snapToGrid="0">
      <p:cViewPr varScale="1">
        <p:scale>
          <a:sx n="66" d="100"/>
          <a:sy n="66" d="100"/>
        </p:scale>
        <p:origin x="90" y="28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2CC04A-C335-487A-8178-6C90F0F29C95}" type="datetimeFigureOut">
              <a:rPr lang="en-US" smtClean="0"/>
              <a:t>5/2/2019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05CAA-7DFD-4456-A943-C499583EE113}" type="slidenum">
              <a:rPr lang="en-US" smtClean="0"/>
              <a:t>‹#›</a:t>
            </a:fld>
            <a:endParaRPr lang="en-US"/>
          </a:p>
        </p:txBody>
      </p:sp>
    </p:spTree>
    <p:extLst>
      <p:ext uri="{BB962C8B-B14F-4D97-AF65-F5344CB8AC3E}">
        <p14:creationId xmlns:p14="http://schemas.microsoft.com/office/powerpoint/2010/main" val="2703485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creating a single central location for settings. This started happening in windows 3.1 to organize the COM configuration info.</a:t>
            </a:r>
          </a:p>
          <a:p>
            <a:endParaRPr lang="en-US" dirty="0"/>
          </a:p>
        </p:txBody>
      </p:sp>
      <p:sp>
        <p:nvSpPr>
          <p:cNvPr id="4" name="Slide Number Placeholder 3"/>
          <p:cNvSpPr>
            <a:spLocks noGrp="1"/>
          </p:cNvSpPr>
          <p:nvPr>
            <p:ph type="sldNum" sz="quarter" idx="5"/>
          </p:nvPr>
        </p:nvSpPr>
        <p:spPr/>
        <p:txBody>
          <a:bodyPr/>
          <a:lstStyle/>
          <a:p>
            <a:fld id="{C7B05CAA-7DFD-4456-A943-C499583EE113}" type="slidenum">
              <a:rPr lang="en-US" smtClean="0"/>
              <a:t>5</a:t>
            </a:fld>
            <a:endParaRPr lang="en-US"/>
          </a:p>
        </p:txBody>
      </p:sp>
    </p:spTree>
    <p:extLst>
      <p:ext uri="{BB962C8B-B14F-4D97-AF65-F5344CB8AC3E}">
        <p14:creationId xmlns:p14="http://schemas.microsoft.com/office/powerpoint/2010/main" val="761793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C7B05CAA-7DFD-4456-A943-C499583EE113}" type="slidenum">
              <a:rPr lang="en-US" smtClean="0"/>
              <a:t>18</a:t>
            </a:fld>
            <a:endParaRPr lang="en-US"/>
          </a:p>
        </p:txBody>
      </p:sp>
    </p:spTree>
    <p:extLst>
      <p:ext uri="{BB962C8B-B14F-4D97-AF65-F5344CB8AC3E}">
        <p14:creationId xmlns:p14="http://schemas.microsoft.com/office/powerpoint/2010/main" val="2877144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C7B05CAA-7DFD-4456-A943-C499583EE113}" type="slidenum">
              <a:rPr lang="en-US" smtClean="0"/>
              <a:t>20</a:t>
            </a:fld>
            <a:endParaRPr lang="en-US"/>
          </a:p>
        </p:txBody>
      </p:sp>
    </p:spTree>
    <p:extLst>
      <p:ext uri="{BB962C8B-B14F-4D97-AF65-F5344CB8AC3E}">
        <p14:creationId xmlns:p14="http://schemas.microsoft.com/office/powerpoint/2010/main" val="3559725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C7B05CAA-7DFD-4456-A943-C499583EE113}" type="slidenum">
              <a:rPr lang="en-US" smtClean="0"/>
              <a:t>21</a:t>
            </a:fld>
            <a:endParaRPr lang="en-US"/>
          </a:p>
        </p:txBody>
      </p:sp>
    </p:spTree>
    <p:extLst>
      <p:ext uri="{BB962C8B-B14F-4D97-AF65-F5344CB8AC3E}">
        <p14:creationId xmlns:p14="http://schemas.microsoft.com/office/powerpoint/2010/main" val="3038470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C7B05CAA-7DFD-4456-A943-C499583EE113}" type="slidenum">
              <a:rPr lang="en-US" smtClean="0"/>
              <a:t>22</a:t>
            </a:fld>
            <a:endParaRPr lang="en-US"/>
          </a:p>
        </p:txBody>
      </p:sp>
    </p:spTree>
    <p:extLst>
      <p:ext uri="{BB962C8B-B14F-4D97-AF65-F5344CB8AC3E}">
        <p14:creationId xmlns:p14="http://schemas.microsoft.com/office/powerpoint/2010/main" val="2779329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C7B05CAA-7DFD-4456-A943-C499583EE113}" type="slidenum">
              <a:rPr lang="en-US" smtClean="0"/>
              <a:t>24</a:t>
            </a:fld>
            <a:endParaRPr lang="en-US"/>
          </a:p>
        </p:txBody>
      </p:sp>
    </p:spTree>
    <p:extLst>
      <p:ext uri="{BB962C8B-B14F-4D97-AF65-F5344CB8AC3E}">
        <p14:creationId xmlns:p14="http://schemas.microsoft.com/office/powerpoint/2010/main" val="3492617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258C2A-2E8F-4CF8-9145-BFC002E91DBA}" type="slidenum">
              <a:rPr lang="en-US" smtClean="0"/>
              <a:t>28</a:t>
            </a:fld>
            <a:endParaRPr lang="en-US"/>
          </a:p>
        </p:txBody>
      </p:sp>
    </p:spTree>
    <p:extLst>
      <p:ext uri="{BB962C8B-B14F-4D97-AF65-F5344CB8AC3E}">
        <p14:creationId xmlns:p14="http://schemas.microsoft.com/office/powerpoint/2010/main" val="239028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1200" kern="1200" dirty="0">
                <a:solidFill>
                  <a:schemeClr val="tx1"/>
                </a:solidFill>
                <a:latin typeface="+mn-lt"/>
                <a:ea typeface="+mn-ea"/>
                <a:cs typeface="+mn-cs"/>
              </a:rPr>
              <a:t>new-</a:t>
            </a:r>
            <a:r>
              <a:rPr lang="en-US" sz="1200" kern="1200" dirty="0" err="1">
                <a:solidFill>
                  <a:schemeClr val="tx1"/>
                </a:solidFill>
                <a:latin typeface="+mn-lt"/>
                <a:ea typeface="+mn-ea"/>
                <a:cs typeface="+mn-cs"/>
              </a:rPr>
              <a:t>psdrive</a:t>
            </a:r>
            <a:r>
              <a:rPr lang="en-US" sz="1200" kern="1200" dirty="0">
                <a:solidFill>
                  <a:schemeClr val="tx1"/>
                </a:solidFill>
                <a:latin typeface="+mn-lt"/>
                <a:ea typeface="+mn-ea"/>
                <a:cs typeface="+mn-cs"/>
              </a:rPr>
              <a:t> -Name </a:t>
            </a:r>
            <a:r>
              <a:rPr lang="en-US" sz="1200" kern="1200" dirty="0" err="1">
                <a:solidFill>
                  <a:schemeClr val="tx1"/>
                </a:solidFill>
                <a:latin typeface="+mn-lt"/>
                <a:ea typeface="+mn-ea"/>
                <a:cs typeface="+mn-cs"/>
              </a:rPr>
              <a:t>hkr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PSProvider</a:t>
            </a:r>
            <a:r>
              <a:rPr lang="en-US" sz="1200" kern="1200" dirty="0">
                <a:solidFill>
                  <a:schemeClr val="tx1"/>
                </a:solidFill>
                <a:latin typeface="+mn-lt"/>
                <a:ea typeface="+mn-ea"/>
                <a:cs typeface="+mn-cs"/>
              </a:rPr>
              <a:t> Registry -Root </a:t>
            </a:r>
            <a:r>
              <a:rPr lang="en-US" sz="1200" kern="1200" dirty="0" err="1">
                <a:solidFill>
                  <a:schemeClr val="tx1"/>
                </a:solidFill>
                <a:latin typeface="+mn-lt"/>
                <a:ea typeface="+mn-ea"/>
                <a:cs typeface="+mn-cs"/>
              </a:rPr>
              <a:t>hkey_classes_root</a:t>
            </a:r>
            <a:r>
              <a:rPr lang="en-US" sz="1200" kern="1200" dirty="0">
                <a:solidFill>
                  <a:schemeClr val="tx1"/>
                </a:solidFill>
                <a:latin typeface="+mn-lt"/>
                <a:ea typeface="+mn-ea"/>
                <a:cs typeface="+mn-cs"/>
              </a:rPr>
              <a:t> -Scope script</a:t>
            </a: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ComObject</a:t>
            </a:r>
            <a:r>
              <a:rPr lang="en-US" sz="1200" kern="1200" dirty="0">
                <a:solidFill>
                  <a:schemeClr val="tx1"/>
                </a:solidFill>
                <a:latin typeface="+mn-lt"/>
                <a:ea typeface="+mn-ea"/>
                <a:cs typeface="+mn-cs"/>
              </a:rPr>
              <a:t> = Get-</a:t>
            </a:r>
            <a:r>
              <a:rPr lang="en-US" sz="1200" kern="1200" dirty="0" err="1">
                <a:solidFill>
                  <a:schemeClr val="tx1"/>
                </a:solidFill>
                <a:latin typeface="+mn-lt"/>
                <a:ea typeface="+mn-ea"/>
                <a:cs typeface="+mn-cs"/>
              </a:rPr>
              <a:t>ChildItem</a:t>
            </a:r>
            <a:r>
              <a:rPr lang="en-US" sz="1200" kern="1200" dirty="0">
                <a:solidFill>
                  <a:schemeClr val="tx1"/>
                </a:solidFill>
                <a:latin typeface="+mn-lt"/>
                <a:ea typeface="+mn-ea"/>
                <a:cs typeface="+mn-cs"/>
              </a:rPr>
              <a:t> -path </a:t>
            </a:r>
            <a:r>
              <a:rPr lang="en-US" sz="1200" kern="1200" dirty="0" err="1">
                <a:solidFill>
                  <a:schemeClr val="tx1"/>
                </a:solidFill>
                <a:latin typeface="+mn-lt"/>
                <a:ea typeface="+mn-ea"/>
                <a:cs typeface="+mn-cs"/>
              </a:rPr>
              <a:t>hkr</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clsid</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VersionIndependentProgID</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Foreach ($</a:t>
            </a:r>
            <a:r>
              <a:rPr lang="en-US" sz="1200" kern="1200" dirty="0" err="1">
                <a:solidFill>
                  <a:schemeClr val="tx1"/>
                </a:solidFill>
                <a:latin typeface="+mn-lt"/>
                <a:ea typeface="+mn-ea"/>
                <a:cs typeface="+mn-cs"/>
              </a:rPr>
              <a:t>ComObjectInterface</a:t>
            </a:r>
            <a:r>
              <a:rPr lang="en-US" sz="1200" kern="1200" dirty="0">
                <a:solidFill>
                  <a:schemeClr val="tx1"/>
                </a:solidFill>
                <a:latin typeface="+mn-lt"/>
                <a:ea typeface="+mn-ea"/>
                <a:cs typeface="+mn-cs"/>
              </a:rPr>
              <a:t> in $</a:t>
            </a:r>
            <a:r>
              <a:rPr lang="en-US" sz="1200" kern="1200" dirty="0" err="1">
                <a:solidFill>
                  <a:schemeClr val="tx1"/>
                </a:solidFill>
                <a:latin typeface="+mn-lt"/>
                <a:ea typeface="+mn-ea"/>
                <a:cs typeface="+mn-cs"/>
              </a:rPr>
              <a:t>ComObject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ComObjectInterfaceName</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ComObjectInterface.GetValue</a:t>
            </a:r>
            <a:r>
              <a:rPr lang="en-US" sz="1200" kern="1200" dirty="0">
                <a:solidFill>
                  <a:schemeClr val="tx1"/>
                </a:solidFill>
                <a:latin typeface="+mn-lt"/>
                <a:ea typeface="+mn-ea"/>
                <a:cs typeface="+mn-cs"/>
              </a:rPr>
              <a:t>($Null)</a:t>
            </a:r>
          </a:p>
          <a:p>
            <a:r>
              <a:rPr lang="en-US" sz="1200" kern="1200" dirty="0">
                <a:solidFill>
                  <a:schemeClr val="tx1"/>
                </a:solidFill>
                <a:latin typeface="+mn-lt"/>
                <a:ea typeface="+mn-ea"/>
                <a:cs typeface="+mn-cs"/>
              </a:rPr>
              <a:t>    New-object -</a:t>
            </a:r>
            <a:r>
              <a:rPr lang="en-US" sz="1200" kern="1200" dirty="0" err="1">
                <a:solidFill>
                  <a:schemeClr val="tx1"/>
                </a:solidFill>
                <a:latin typeface="+mn-lt"/>
                <a:ea typeface="+mn-ea"/>
                <a:cs typeface="+mn-cs"/>
              </a:rPr>
              <a:t>ComObject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ComObjectInterfaceName</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p>
        </p:txBody>
      </p:sp>
      <p:sp>
        <p:nvSpPr>
          <p:cNvPr id="4" name="Slide Number Placeholder 3"/>
          <p:cNvSpPr>
            <a:spLocks noGrp="1"/>
          </p:cNvSpPr>
          <p:nvPr>
            <p:ph type="sldNum" sz="quarter" idx="5"/>
          </p:nvPr>
        </p:nvSpPr>
        <p:spPr/>
        <p:txBody>
          <a:bodyPr/>
          <a:lstStyle/>
          <a:p>
            <a:fld id="{C7B05CAA-7DFD-4456-A943-C499583EE113}" type="slidenum">
              <a:rPr lang="en-US" smtClean="0"/>
              <a:t>8</a:t>
            </a:fld>
            <a:endParaRPr lang="en-US"/>
          </a:p>
        </p:txBody>
      </p:sp>
    </p:spTree>
    <p:extLst>
      <p:ext uri="{BB962C8B-B14F-4D97-AF65-F5344CB8AC3E}">
        <p14:creationId xmlns:p14="http://schemas.microsoft.com/office/powerpoint/2010/main" val="221497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1200" kern="1200" dirty="0">
                <a:solidFill>
                  <a:schemeClr val="tx1"/>
                </a:solidFill>
                <a:latin typeface="+mn-lt"/>
                <a:ea typeface="+mn-ea"/>
                <a:cs typeface="+mn-cs"/>
              </a:rPr>
              <a:t>new-</a:t>
            </a:r>
            <a:r>
              <a:rPr lang="en-US" sz="1200" kern="1200" dirty="0" err="1">
                <a:solidFill>
                  <a:schemeClr val="tx1"/>
                </a:solidFill>
                <a:latin typeface="+mn-lt"/>
                <a:ea typeface="+mn-ea"/>
                <a:cs typeface="+mn-cs"/>
              </a:rPr>
              <a:t>psdrive</a:t>
            </a:r>
            <a:r>
              <a:rPr lang="en-US" sz="1200" kern="1200" dirty="0">
                <a:solidFill>
                  <a:schemeClr val="tx1"/>
                </a:solidFill>
                <a:latin typeface="+mn-lt"/>
                <a:ea typeface="+mn-ea"/>
                <a:cs typeface="+mn-cs"/>
              </a:rPr>
              <a:t> -Name </a:t>
            </a:r>
            <a:r>
              <a:rPr lang="en-US" sz="1200" kern="1200" dirty="0" err="1">
                <a:solidFill>
                  <a:schemeClr val="tx1"/>
                </a:solidFill>
                <a:latin typeface="+mn-lt"/>
                <a:ea typeface="+mn-ea"/>
                <a:cs typeface="+mn-cs"/>
              </a:rPr>
              <a:t>hkr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PSProvider</a:t>
            </a:r>
            <a:r>
              <a:rPr lang="en-US" sz="1200" kern="1200" dirty="0">
                <a:solidFill>
                  <a:schemeClr val="tx1"/>
                </a:solidFill>
                <a:latin typeface="+mn-lt"/>
                <a:ea typeface="+mn-ea"/>
                <a:cs typeface="+mn-cs"/>
              </a:rPr>
              <a:t> Registry -Root </a:t>
            </a:r>
            <a:r>
              <a:rPr lang="en-US" sz="1200" kern="1200" dirty="0" err="1">
                <a:solidFill>
                  <a:schemeClr val="tx1"/>
                </a:solidFill>
                <a:latin typeface="+mn-lt"/>
                <a:ea typeface="+mn-ea"/>
                <a:cs typeface="+mn-cs"/>
              </a:rPr>
              <a:t>hkey_classes_root</a:t>
            </a:r>
            <a:r>
              <a:rPr lang="en-US" sz="1200" kern="1200" dirty="0">
                <a:solidFill>
                  <a:schemeClr val="tx1"/>
                </a:solidFill>
                <a:latin typeface="+mn-lt"/>
                <a:ea typeface="+mn-ea"/>
                <a:cs typeface="+mn-cs"/>
              </a:rPr>
              <a:t> -Scope script</a:t>
            </a: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ComObject</a:t>
            </a:r>
            <a:r>
              <a:rPr lang="en-US" sz="1200" kern="1200" dirty="0">
                <a:solidFill>
                  <a:schemeClr val="tx1"/>
                </a:solidFill>
                <a:latin typeface="+mn-lt"/>
                <a:ea typeface="+mn-ea"/>
                <a:cs typeface="+mn-cs"/>
              </a:rPr>
              <a:t> = Get-</a:t>
            </a:r>
            <a:r>
              <a:rPr lang="en-US" sz="1200" kern="1200" dirty="0" err="1">
                <a:solidFill>
                  <a:schemeClr val="tx1"/>
                </a:solidFill>
                <a:latin typeface="+mn-lt"/>
                <a:ea typeface="+mn-ea"/>
                <a:cs typeface="+mn-cs"/>
              </a:rPr>
              <a:t>ChildItem</a:t>
            </a:r>
            <a:r>
              <a:rPr lang="en-US" sz="1200" kern="1200" dirty="0">
                <a:solidFill>
                  <a:schemeClr val="tx1"/>
                </a:solidFill>
                <a:latin typeface="+mn-lt"/>
                <a:ea typeface="+mn-ea"/>
                <a:cs typeface="+mn-cs"/>
              </a:rPr>
              <a:t> -path </a:t>
            </a:r>
            <a:r>
              <a:rPr lang="en-US" sz="1200" kern="1200" dirty="0" err="1">
                <a:solidFill>
                  <a:schemeClr val="tx1"/>
                </a:solidFill>
                <a:latin typeface="+mn-lt"/>
                <a:ea typeface="+mn-ea"/>
                <a:cs typeface="+mn-cs"/>
              </a:rPr>
              <a:t>hkr</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clsid</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VersionIndependentProgID</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Foreach ($</a:t>
            </a:r>
            <a:r>
              <a:rPr lang="en-US" sz="1200" kern="1200" dirty="0" err="1">
                <a:solidFill>
                  <a:schemeClr val="tx1"/>
                </a:solidFill>
                <a:latin typeface="+mn-lt"/>
                <a:ea typeface="+mn-ea"/>
                <a:cs typeface="+mn-cs"/>
              </a:rPr>
              <a:t>ComObjectInterface</a:t>
            </a:r>
            <a:r>
              <a:rPr lang="en-US" sz="1200" kern="1200" dirty="0">
                <a:solidFill>
                  <a:schemeClr val="tx1"/>
                </a:solidFill>
                <a:latin typeface="+mn-lt"/>
                <a:ea typeface="+mn-ea"/>
                <a:cs typeface="+mn-cs"/>
              </a:rPr>
              <a:t> in $</a:t>
            </a:r>
            <a:r>
              <a:rPr lang="en-US" sz="1200" kern="1200" dirty="0" err="1">
                <a:solidFill>
                  <a:schemeClr val="tx1"/>
                </a:solidFill>
                <a:latin typeface="+mn-lt"/>
                <a:ea typeface="+mn-ea"/>
                <a:cs typeface="+mn-cs"/>
              </a:rPr>
              <a:t>ComObject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ComObjectInterfaceName</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ComObjectInterface.GetValue</a:t>
            </a:r>
            <a:r>
              <a:rPr lang="en-US" sz="1200" kern="1200" dirty="0">
                <a:solidFill>
                  <a:schemeClr val="tx1"/>
                </a:solidFill>
                <a:latin typeface="+mn-lt"/>
                <a:ea typeface="+mn-ea"/>
                <a:cs typeface="+mn-cs"/>
              </a:rPr>
              <a:t>($Null)</a:t>
            </a:r>
          </a:p>
          <a:p>
            <a:r>
              <a:rPr lang="en-US" sz="1200" kern="1200" dirty="0">
                <a:solidFill>
                  <a:schemeClr val="tx1"/>
                </a:solidFill>
                <a:latin typeface="+mn-lt"/>
                <a:ea typeface="+mn-ea"/>
                <a:cs typeface="+mn-cs"/>
              </a:rPr>
              <a:t>    New-object -</a:t>
            </a:r>
            <a:r>
              <a:rPr lang="en-US" sz="1200" kern="1200" dirty="0" err="1">
                <a:solidFill>
                  <a:schemeClr val="tx1"/>
                </a:solidFill>
                <a:latin typeface="+mn-lt"/>
                <a:ea typeface="+mn-ea"/>
                <a:cs typeface="+mn-cs"/>
              </a:rPr>
              <a:t>ComObject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ComObjectInterfaceName</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p>
        </p:txBody>
      </p:sp>
      <p:sp>
        <p:nvSpPr>
          <p:cNvPr id="4" name="Slide Number Placeholder 3"/>
          <p:cNvSpPr>
            <a:spLocks noGrp="1"/>
          </p:cNvSpPr>
          <p:nvPr>
            <p:ph type="sldNum" sz="quarter" idx="5"/>
          </p:nvPr>
        </p:nvSpPr>
        <p:spPr/>
        <p:txBody>
          <a:bodyPr/>
          <a:lstStyle/>
          <a:p>
            <a:fld id="{C7B05CAA-7DFD-4456-A943-C499583EE113}" type="slidenum">
              <a:rPr lang="en-US" smtClean="0"/>
              <a:t>10</a:t>
            </a:fld>
            <a:endParaRPr lang="en-US"/>
          </a:p>
        </p:txBody>
      </p:sp>
    </p:spTree>
    <p:extLst>
      <p:ext uri="{BB962C8B-B14F-4D97-AF65-F5344CB8AC3E}">
        <p14:creationId xmlns:p14="http://schemas.microsoft.com/office/powerpoint/2010/main" val="1784468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com interface was introduced in 1993 as an application binary interface. This was later updated to allow cross machine interfaces with DCOM. Currently, this is mostly been replaced\wrapped with the CLR standards in </a:t>
            </a:r>
            <a:r>
              <a:rPr lang="en-US" dirty="0" err="1"/>
              <a:t>.net</a:t>
            </a:r>
            <a:r>
              <a:rPr lang="en-US" dirty="0"/>
              <a:t> and DCOM has transitioned more to web services like soap and rest. However, There are still several applications that rely on COM.</a:t>
            </a:r>
          </a:p>
          <a:p>
            <a:endParaRPr lang="en-US" dirty="0"/>
          </a:p>
        </p:txBody>
      </p:sp>
      <p:sp>
        <p:nvSpPr>
          <p:cNvPr id="4" name="Slide Number Placeholder 3"/>
          <p:cNvSpPr>
            <a:spLocks noGrp="1"/>
          </p:cNvSpPr>
          <p:nvPr>
            <p:ph type="sldNum" sz="quarter" idx="5"/>
          </p:nvPr>
        </p:nvSpPr>
        <p:spPr/>
        <p:txBody>
          <a:bodyPr/>
          <a:lstStyle/>
          <a:p>
            <a:fld id="{C7B05CAA-7DFD-4456-A943-C499583EE113}" type="slidenum">
              <a:rPr lang="en-US" smtClean="0"/>
              <a:t>11</a:t>
            </a:fld>
            <a:endParaRPr lang="en-US"/>
          </a:p>
        </p:txBody>
      </p:sp>
    </p:spTree>
    <p:extLst>
      <p:ext uri="{BB962C8B-B14F-4D97-AF65-F5344CB8AC3E}">
        <p14:creationId xmlns:p14="http://schemas.microsoft.com/office/powerpoint/2010/main" val="1621805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1200" kern="1200" dirty="0">
                <a:solidFill>
                  <a:schemeClr val="tx1"/>
                </a:solidFill>
                <a:latin typeface="+mn-lt"/>
                <a:ea typeface="+mn-ea"/>
                <a:cs typeface="+mn-cs"/>
              </a:rPr>
              <a:t>new-</a:t>
            </a:r>
            <a:r>
              <a:rPr lang="en-US" sz="1200" kern="1200" dirty="0" err="1">
                <a:solidFill>
                  <a:schemeClr val="tx1"/>
                </a:solidFill>
                <a:latin typeface="+mn-lt"/>
                <a:ea typeface="+mn-ea"/>
                <a:cs typeface="+mn-cs"/>
              </a:rPr>
              <a:t>psdrive</a:t>
            </a:r>
            <a:r>
              <a:rPr lang="en-US" sz="1200" kern="1200" dirty="0">
                <a:solidFill>
                  <a:schemeClr val="tx1"/>
                </a:solidFill>
                <a:latin typeface="+mn-lt"/>
                <a:ea typeface="+mn-ea"/>
                <a:cs typeface="+mn-cs"/>
              </a:rPr>
              <a:t> -Name </a:t>
            </a:r>
            <a:r>
              <a:rPr lang="en-US" sz="1200" kern="1200" dirty="0" err="1">
                <a:solidFill>
                  <a:schemeClr val="tx1"/>
                </a:solidFill>
                <a:latin typeface="+mn-lt"/>
                <a:ea typeface="+mn-ea"/>
                <a:cs typeface="+mn-cs"/>
              </a:rPr>
              <a:t>hkr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PSProvider</a:t>
            </a:r>
            <a:r>
              <a:rPr lang="en-US" sz="1200" kern="1200" dirty="0">
                <a:solidFill>
                  <a:schemeClr val="tx1"/>
                </a:solidFill>
                <a:latin typeface="+mn-lt"/>
                <a:ea typeface="+mn-ea"/>
                <a:cs typeface="+mn-cs"/>
              </a:rPr>
              <a:t> Registry -Root </a:t>
            </a:r>
            <a:r>
              <a:rPr lang="en-US" sz="1200" kern="1200" dirty="0" err="1">
                <a:solidFill>
                  <a:schemeClr val="tx1"/>
                </a:solidFill>
                <a:latin typeface="+mn-lt"/>
                <a:ea typeface="+mn-ea"/>
                <a:cs typeface="+mn-cs"/>
              </a:rPr>
              <a:t>hkey_classes_root</a:t>
            </a:r>
            <a:r>
              <a:rPr lang="en-US" sz="1200" kern="1200" dirty="0">
                <a:solidFill>
                  <a:schemeClr val="tx1"/>
                </a:solidFill>
                <a:latin typeface="+mn-lt"/>
                <a:ea typeface="+mn-ea"/>
                <a:cs typeface="+mn-cs"/>
              </a:rPr>
              <a:t> -Scope script</a:t>
            </a: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ComObject</a:t>
            </a:r>
            <a:r>
              <a:rPr lang="en-US" sz="1200" kern="1200" dirty="0">
                <a:solidFill>
                  <a:schemeClr val="tx1"/>
                </a:solidFill>
                <a:latin typeface="+mn-lt"/>
                <a:ea typeface="+mn-ea"/>
                <a:cs typeface="+mn-cs"/>
              </a:rPr>
              <a:t> = Get-</a:t>
            </a:r>
            <a:r>
              <a:rPr lang="en-US" sz="1200" kern="1200" dirty="0" err="1">
                <a:solidFill>
                  <a:schemeClr val="tx1"/>
                </a:solidFill>
                <a:latin typeface="+mn-lt"/>
                <a:ea typeface="+mn-ea"/>
                <a:cs typeface="+mn-cs"/>
              </a:rPr>
              <a:t>ChildItem</a:t>
            </a:r>
            <a:r>
              <a:rPr lang="en-US" sz="1200" kern="1200" dirty="0">
                <a:solidFill>
                  <a:schemeClr val="tx1"/>
                </a:solidFill>
                <a:latin typeface="+mn-lt"/>
                <a:ea typeface="+mn-ea"/>
                <a:cs typeface="+mn-cs"/>
              </a:rPr>
              <a:t> -path </a:t>
            </a:r>
            <a:r>
              <a:rPr lang="en-US" sz="1200" kern="1200" dirty="0" err="1">
                <a:solidFill>
                  <a:schemeClr val="tx1"/>
                </a:solidFill>
                <a:latin typeface="+mn-lt"/>
                <a:ea typeface="+mn-ea"/>
                <a:cs typeface="+mn-cs"/>
              </a:rPr>
              <a:t>hkr</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clsid</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VersionIndependentProgID</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Foreach ($</a:t>
            </a:r>
            <a:r>
              <a:rPr lang="en-US" sz="1200" kern="1200" dirty="0" err="1">
                <a:solidFill>
                  <a:schemeClr val="tx1"/>
                </a:solidFill>
                <a:latin typeface="+mn-lt"/>
                <a:ea typeface="+mn-ea"/>
                <a:cs typeface="+mn-cs"/>
              </a:rPr>
              <a:t>ComObjectInterface</a:t>
            </a:r>
            <a:r>
              <a:rPr lang="en-US" sz="1200" kern="1200" dirty="0">
                <a:solidFill>
                  <a:schemeClr val="tx1"/>
                </a:solidFill>
                <a:latin typeface="+mn-lt"/>
                <a:ea typeface="+mn-ea"/>
                <a:cs typeface="+mn-cs"/>
              </a:rPr>
              <a:t> in $</a:t>
            </a:r>
            <a:r>
              <a:rPr lang="en-US" sz="1200" kern="1200" dirty="0" err="1">
                <a:solidFill>
                  <a:schemeClr val="tx1"/>
                </a:solidFill>
                <a:latin typeface="+mn-lt"/>
                <a:ea typeface="+mn-ea"/>
                <a:cs typeface="+mn-cs"/>
              </a:rPr>
              <a:t>ComObject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ComObjectInterfaceName</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ComObjectInterface.GetValue</a:t>
            </a:r>
            <a:r>
              <a:rPr lang="en-US" sz="1200" kern="1200" dirty="0">
                <a:solidFill>
                  <a:schemeClr val="tx1"/>
                </a:solidFill>
                <a:latin typeface="+mn-lt"/>
                <a:ea typeface="+mn-ea"/>
                <a:cs typeface="+mn-cs"/>
              </a:rPr>
              <a:t>($Null)</a:t>
            </a:r>
          </a:p>
          <a:p>
            <a:r>
              <a:rPr lang="en-US" sz="1200" kern="1200" dirty="0">
                <a:solidFill>
                  <a:schemeClr val="tx1"/>
                </a:solidFill>
                <a:latin typeface="+mn-lt"/>
                <a:ea typeface="+mn-ea"/>
                <a:cs typeface="+mn-cs"/>
              </a:rPr>
              <a:t>    New-object -</a:t>
            </a:r>
            <a:r>
              <a:rPr lang="en-US" sz="1200" kern="1200" dirty="0" err="1">
                <a:solidFill>
                  <a:schemeClr val="tx1"/>
                </a:solidFill>
                <a:latin typeface="+mn-lt"/>
                <a:ea typeface="+mn-ea"/>
                <a:cs typeface="+mn-cs"/>
              </a:rPr>
              <a:t>ComObject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ComObjectInterfaceName</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C7B05CAA-7DFD-4456-A943-C499583EE113}" type="slidenum">
              <a:rPr lang="en-US" smtClean="0"/>
              <a:t>12</a:t>
            </a:fld>
            <a:endParaRPr lang="en-US"/>
          </a:p>
        </p:txBody>
      </p:sp>
    </p:spTree>
    <p:extLst>
      <p:ext uri="{BB962C8B-B14F-4D97-AF65-F5344CB8AC3E}">
        <p14:creationId xmlns:p14="http://schemas.microsoft.com/office/powerpoint/2010/main" val="1823398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C7B05CAA-7DFD-4456-A943-C499583EE113}" type="slidenum">
              <a:rPr lang="en-US" smtClean="0"/>
              <a:t>13</a:t>
            </a:fld>
            <a:endParaRPr lang="en-US"/>
          </a:p>
        </p:txBody>
      </p:sp>
    </p:spTree>
    <p:extLst>
      <p:ext uri="{BB962C8B-B14F-4D97-AF65-F5344CB8AC3E}">
        <p14:creationId xmlns:p14="http://schemas.microsoft.com/office/powerpoint/2010/main" val="12140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C7B05CAA-7DFD-4456-A943-C499583EE113}" type="slidenum">
              <a:rPr lang="en-US" smtClean="0"/>
              <a:t>15</a:t>
            </a:fld>
            <a:endParaRPr lang="en-US"/>
          </a:p>
        </p:txBody>
      </p:sp>
    </p:spTree>
    <p:extLst>
      <p:ext uri="{BB962C8B-B14F-4D97-AF65-F5344CB8AC3E}">
        <p14:creationId xmlns:p14="http://schemas.microsoft.com/office/powerpoint/2010/main" val="2533484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C7B05CAA-7DFD-4456-A943-C499583EE113}" type="slidenum">
              <a:rPr lang="en-US" smtClean="0"/>
              <a:t>16</a:t>
            </a:fld>
            <a:endParaRPr lang="en-US"/>
          </a:p>
        </p:txBody>
      </p:sp>
    </p:spTree>
    <p:extLst>
      <p:ext uri="{BB962C8B-B14F-4D97-AF65-F5344CB8AC3E}">
        <p14:creationId xmlns:p14="http://schemas.microsoft.com/office/powerpoint/2010/main" val="1505385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C7B05CAA-7DFD-4456-A943-C499583EE113}" type="slidenum">
              <a:rPr lang="en-US" smtClean="0"/>
              <a:t>17</a:t>
            </a:fld>
            <a:endParaRPr lang="en-US"/>
          </a:p>
        </p:txBody>
      </p:sp>
    </p:spTree>
    <p:extLst>
      <p:ext uri="{BB962C8B-B14F-4D97-AF65-F5344CB8AC3E}">
        <p14:creationId xmlns:p14="http://schemas.microsoft.com/office/powerpoint/2010/main" val="423241763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jpg"/><Relationship Id="rId3" Type="http://schemas.openxmlformats.org/officeDocument/2006/relationships/image" Target="../media/image5.png"/><Relationship Id="rId7" Type="http://schemas.openxmlformats.org/officeDocument/2006/relationships/image" Target="../media/image17.png"/><Relationship Id="rId12" Type="http://schemas.openxmlformats.org/officeDocument/2006/relationships/image" Target="../media/image22.jp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21.png"/><Relationship Id="rId5" Type="http://schemas.openxmlformats.org/officeDocument/2006/relationships/image" Target="../media/image7.png"/><Relationship Id="rId15" Type="http://schemas.openxmlformats.org/officeDocument/2006/relationships/image" Target="../media/image10.svg"/><Relationship Id="rId10"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9.png"/><Relationship Id="rId1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63B4AED-790C-4010-9C1A-F14EBD01C683}"/>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13" name="Rectangle 12"/>
          <p:cNvSpPr/>
          <p:nvPr userDrawn="1"/>
        </p:nvSpPr>
        <p:spPr>
          <a:xfrm>
            <a:off x="0" y="5156200"/>
            <a:ext cx="12192000" cy="170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10618" y="692727"/>
            <a:ext cx="8954219" cy="1829931"/>
          </a:xfrm>
        </p:spPr>
        <p:txBody>
          <a:bodyPr anchor="b">
            <a:normAutofit/>
          </a:bodyPr>
          <a:lstStyle>
            <a:lvl1pPr algn="ctr">
              <a:defRPr sz="4800">
                <a:effectLst/>
              </a:defRPr>
            </a:lvl1pPr>
          </a:lstStyle>
          <a:p>
            <a:r>
              <a:rPr lang="en-US"/>
              <a:t>Click to edit Master title style</a:t>
            </a:r>
            <a:endParaRPr lang="en-US" dirty="0"/>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00" y="692727"/>
            <a:ext cx="2124974" cy="3296930"/>
          </a:xfrm>
          <a:prstGeom prst="rect">
            <a:avLst/>
          </a:prstGeom>
        </p:spPr>
      </p:pic>
      <p:sp>
        <p:nvSpPr>
          <p:cNvPr id="9" name="Text Placeholder 8"/>
          <p:cNvSpPr>
            <a:spLocks noGrp="1"/>
          </p:cNvSpPr>
          <p:nvPr>
            <p:ph type="body" sz="quarter" idx="10" hasCustomPrompt="1"/>
          </p:nvPr>
        </p:nvSpPr>
        <p:spPr>
          <a:xfrm>
            <a:off x="3010617" y="2650836"/>
            <a:ext cx="4416726"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#1 Info</a:t>
            </a:r>
          </a:p>
        </p:txBody>
      </p:sp>
      <p:sp>
        <p:nvSpPr>
          <p:cNvPr id="15" name="Text Placeholder 8"/>
          <p:cNvSpPr>
            <a:spLocks noGrp="1"/>
          </p:cNvSpPr>
          <p:nvPr>
            <p:ph type="body" sz="quarter" idx="11" hasCustomPrompt="1"/>
          </p:nvPr>
        </p:nvSpPr>
        <p:spPr>
          <a:xfrm>
            <a:off x="7573992" y="2650836"/>
            <a:ext cx="4390845"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#2 Info</a:t>
            </a:r>
          </a:p>
          <a:p>
            <a:pPr lvl="0"/>
            <a:endParaRPr lang="en-US" dirty="0"/>
          </a:p>
        </p:txBody>
      </p:sp>
      <p:sp>
        <p:nvSpPr>
          <p:cNvPr id="8" name="Rectangle 7"/>
          <p:cNvSpPr/>
          <p:nvPr userDrawn="1"/>
        </p:nvSpPr>
        <p:spPr>
          <a:xfrm>
            <a:off x="8907911" y="8463005"/>
            <a:ext cx="12192000" cy="1737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DE58B8F-8729-44E6-A242-BE1099FAE38D}"/>
              </a:ext>
            </a:extLst>
          </p:cNvPr>
          <p:cNvPicPr>
            <a:picLocks noChangeAspect="1"/>
          </p:cNvPicPr>
          <p:nvPr userDrawn="1"/>
        </p:nvPicPr>
        <p:blipFill>
          <a:blip r:embed="rId5"/>
          <a:stretch>
            <a:fillRect/>
          </a:stretch>
        </p:blipFill>
        <p:spPr>
          <a:xfrm>
            <a:off x="470529" y="5610135"/>
            <a:ext cx="1587859" cy="793930"/>
          </a:xfrm>
          <a:prstGeom prst="rect">
            <a:avLst/>
          </a:prstGeom>
        </p:spPr>
      </p:pic>
      <p:pic>
        <p:nvPicPr>
          <p:cNvPr id="11" name="Picture 10">
            <a:extLst>
              <a:ext uri="{FF2B5EF4-FFF2-40B4-BE49-F238E27FC236}">
                <a16:creationId xmlns:a16="http://schemas.microsoft.com/office/drawing/2014/main" id="{98EB5E34-9E50-467B-B0FA-8A4219521EBC}"/>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b="23406"/>
          <a:stretch/>
        </p:blipFill>
        <p:spPr>
          <a:xfrm>
            <a:off x="2319816" y="5785306"/>
            <a:ext cx="1853258" cy="443588"/>
          </a:xfrm>
          <a:prstGeom prst="rect">
            <a:avLst/>
          </a:prstGeom>
        </p:spPr>
      </p:pic>
      <p:pic>
        <p:nvPicPr>
          <p:cNvPr id="12" name="Picture 8" descr="Image result for vmware logo transparent background">
            <a:extLst>
              <a:ext uri="{FF2B5EF4-FFF2-40B4-BE49-F238E27FC236}">
                <a16:creationId xmlns:a16="http://schemas.microsoft.com/office/drawing/2014/main" id="{385A393A-BE35-45E0-BB99-7B6E411BAE5B}"/>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434502" y="5841201"/>
            <a:ext cx="2035562" cy="33179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5D3F8AEA-C7AA-4C4D-BF18-501B07A2A072}"/>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093198" y="5514072"/>
            <a:ext cx="981305" cy="978362"/>
          </a:xfrm>
          <a:prstGeom prst="rect">
            <a:avLst/>
          </a:prstGeom>
        </p:spPr>
      </p:pic>
      <p:pic>
        <p:nvPicPr>
          <p:cNvPr id="18" name="Picture 17">
            <a:extLst>
              <a:ext uri="{FF2B5EF4-FFF2-40B4-BE49-F238E27FC236}">
                <a16:creationId xmlns:a16="http://schemas.microsoft.com/office/drawing/2014/main" id="{0B11A7DB-7549-441E-9C67-8FBFD8809F2D}"/>
              </a:ext>
            </a:extLst>
          </p:cNvPr>
          <p:cNvPicPr>
            <a:picLocks noChangeAspect="1"/>
          </p:cNvPicPr>
          <p:nvPr userDrawn="1"/>
        </p:nvPicPr>
        <p:blipFill>
          <a:blip r:embed="rId9"/>
          <a:stretch>
            <a:fillRect/>
          </a:stretch>
        </p:blipFill>
        <p:spPr>
          <a:xfrm>
            <a:off x="9454905" y="5767794"/>
            <a:ext cx="2208280" cy="470917"/>
          </a:xfrm>
          <a:prstGeom prst="rect">
            <a:avLst/>
          </a:prstGeom>
        </p:spPr>
      </p:pic>
      <p:pic>
        <p:nvPicPr>
          <p:cNvPr id="4" name="Graphic 3">
            <a:extLst>
              <a:ext uri="{FF2B5EF4-FFF2-40B4-BE49-F238E27FC236}">
                <a16:creationId xmlns:a16="http://schemas.microsoft.com/office/drawing/2014/main" id="{03C5600B-C658-4EB2-B1A0-8597C04AD12E}"/>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6758401" y="5506793"/>
            <a:ext cx="981306" cy="981306"/>
          </a:xfrm>
          <a:prstGeom prst="rect">
            <a:avLst/>
          </a:prstGeom>
        </p:spPr>
      </p:pic>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tx1">
              <a:alpha val="75000"/>
            </a:schemeClr>
          </a:solidFill>
        </p:spPr>
        <p:txBody>
          <a:bodyPr/>
          <a:lstStyle>
            <a:lvl1pPr marL="0" indent="0">
              <a:buFontTx/>
              <a:buNone/>
              <a:defRPr sz="1800">
                <a:solidFill>
                  <a:schemeClr val="bg1"/>
                </a:solidFill>
                <a:latin typeface="Consolas" panose="020B0609020204030204" pitchFamily="49" charset="0"/>
                <a:cs typeface="Courier New" panose="02070309020205020404" pitchFamily="49" charset="0"/>
              </a:defRPr>
            </a:lvl1pPr>
            <a:lvl2pPr marL="457200" indent="0">
              <a:buFontTx/>
              <a:buNone/>
              <a:defRPr>
                <a:solidFill>
                  <a:schemeClr val="tx1"/>
                </a:solidFill>
                <a:latin typeface="Courier New" panose="02070309020205020404" pitchFamily="49" charset="0"/>
                <a:cs typeface="Courier New" panose="02070309020205020404" pitchFamily="49" charset="0"/>
              </a:defRPr>
            </a:lvl2pPr>
            <a:lvl3pPr marL="914400" indent="0">
              <a:buFontTx/>
              <a:buNone/>
              <a:defRPr>
                <a:solidFill>
                  <a:schemeClr val="tx1"/>
                </a:solidFill>
                <a:latin typeface="Courier New" panose="02070309020205020404" pitchFamily="49" charset="0"/>
                <a:cs typeface="Courier New" panose="02070309020205020404" pitchFamily="49" charset="0"/>
              </a:defRPr>
            </a:lvl3pPr>
            <a:lvl4pPr marL="1371600" indent="0">
              <a:buFontTx/>
              <a:buNone/>
              <a:defRPr>
                <a:solidFill>
                  <a:schemeClr val="tx1"/>
                </a:solidFill>
                <a:latin typeface="Courier New" panose="02070309020205020404" pitchFamily="49" charset="0"/>
                <a:cs typeface="Courier New" panose="02070309020205020404" pitchFamily="49" charset="0"/>
              </a:defRPr>
            </a:lvl4pPr>
            <a:lvl5pPr marL="1828800" indent="0">
              <a:buFontTx/>
              <a:buNone/>
              <a:defRPr>
                <a:solidFill>
                  <a:schemeClr val="tx1"/>
                </a:solidFill>
                <a:latin typeface="Courier New" panose="02070309020205020404" pitchFamily="49" charset="0"/>
                <a:cs typeface="Courier New" panose="02070309020205020404" pitchFamily="49" charset="0"/>
              </a:defRPr>
            </a:lvl5pPr>
          </a:lstStyle>
          <a:p>
            <a:pPr lvl="0"/>
            <a:r>
              <a:rPr lang="en-US"/>
              <a:t>Edit Master text styles</a:t>
            </a:r>
          </a:p>
        </p:txBody>
      </p:sp>
    </p:spTree>
    <p:extLst>
      <p:ext uri="{BB962C8B-B14F-4D97-AF65-F5344CB8AC3E}">
        <p14:creationId xmlns:p14="http://schemas.microsoft.com/office/powerpoint/2010/main" val="6239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lef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5183188"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599" y="2057400"/>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1569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right)">
    <p:spTree>
      <p:nvGrpSpPr>
        <p:cNvPr id="1" name=""/>
        <p:cNvGrpSpPr/>
        <p:nvPr/>
      </p:nvGrpSpPr>
      <p:grpSpPr>
        <a:xfrm>
          <a:off x="0" y="0"/>
          <a:ext cx="0" cy="0"/>
          <a:chOff x="0" y="0"/>
          <a:chExt cx="0" cy="0"/>
        </a:xfrm>
      </p:grpSpPr>
      <p:sp>
        <p:nvSpPr>
          <p:cNvPr id="2" name="Title 1"/>
          <p:cNvSpPr>
            <a:spLocks noGrp="1"/>
          </p:cNvSpPr>
          <p:nvPr>
            <p:ph type="title"/>
          </p:nvPr>
        </p:nvSpPr>
        <p:spPr>
          <a:xfrm>
            <a:off x="7193281" y="228599"/>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620712"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93280" y="2057399"/>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2547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senter Intro">
    <p:spTree>
      <p:nvGrpSpPr>
        <p:cNvPr id="1" name=""/>
        <p:cNvGrpSpPr/>
        <p:nvPr/>
      </p:nvGrpSpPr>
      <p:grpSpPr>
        <a:xfrm>
          <a:off x="0" y="0"/>
          <a:ext cx="0" cy="0"/>
          <a:chOff x="0" y="0"/>
          <a:chExt cx="0" cy="0"/>
        </a:xfrm>
      </p:grpSpPr>
      <p:sp>
        <p:nvSpPr>
          <p:cNvPr id="37" name="Rectangle 3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09600" y="1442345"/>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609600" y="2675399"/>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0" name="Rectangle 19"/>
          <p:cNvSpPr/>
          <p:nvPr userDrawn="1"/>
        </p:nvSpPr>
        <p:spPr>
          <a:xfrm>
            <a:off x="609600" y="3908453"/>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609600" y="5141507"/>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Rectangle 28"/>
          <p:cNvSpPr/>
          <p:nvPr userDrawn="1"/>
        </p:nvSpPr>
        <p:spPr>
          <a:xfrm>
            <a:off x="6080614" y="1443643"/>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Text Placeholder 16"/>
          <p:cNvSpPr>
            <a:spLocks noGrp="1"/>
          </p:cNvSpPr>
          <p:nvPr>
            <p:ph type="body" sz="quarter" idx="14"/>
          </p:nvPr>
        </p:nvSpPr>
        <p:spPr>
          <a:xfrm>
            <a:off x="762000" y="1612293"/>
            <a:ext cx="4872961" cy="375110"/>
          </a:xfrm>
        </p:spPr>
        <p:txBody>
          <a:bodyPr>
            <a:noAutofit/>
          </a:bodyPr>
          <a:lstStyle>
            <a:lvl1pPr marL="0" indent="0" algn="r">
              <a:defRPr sz="2400"/>
            </a:lvl1pPr>
          </a:lstStyle>
          <a:p>
            <a:pPr lvl="0"/>
            <a:r>
              <a:rPr lang="en-US"/>
              <a:t>Edit Master text styles</a:t>
            </a:r>
          </a:p>
        </p:txBody>
      </p:sp>
      <p:sp>
        <p:nvSpPr>
          <p:cNvPr id="31" name="Rectangle 30"/>
          <p:cNvSpPr/>
          <p:nvPr userDrawn="1"/>
        </p:nvSpPr>
        <p:spPr>
          <a:xfrm>
            <a:off x="6080614" y="2676696"/>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Text Placeholder 16"/>
          <p:cNvSpPr>
            <a:spLocks noGrp="1"/>
          </p:cNvSpPr>
          <p:nvPr>
            <p:ph type="body" sz="quarter" idx="15"/>
          </p:nvPr>
        </p:nvSpPr>
        <p:spPr>
          <a:xfrm>
            <a:off x="762000" y="2845347"/>
            <a:ext cx="4872961" cy="375110"/>
          </a:xfrm>
        </p:spPr>
        <p:txBody>
          <a:bodyPr>
            <a:noAutofit/>
          </a:bodyPr>
          <a:lstStyle>
            <a:lvl1pPr marL="0" indent="0" algn="r">
              <a:defRPr sz="2400"/>
            </a:lvl1pPr>
          </a:lstStyle>
          <a:p>
            <a:pPr lvl="0"/>
            <a:r>
              <a:rPr lang="en-US"/>
              <a:t>Edit Master text styles</a:t>
            </a:r>
          </a:p>
        </p:txBody>
      </p:sp>
      <p:sp>
        <p:nvSpPr>
          <p:cNvPr id="33" name="Rectangle 32"/>
          <p:cNvSpPr/>
          <p:nvPr userDrawn="1"/>
        </p:nvSpPr>
        <p:spPr>
          <a:xfrm>
            <a:off x="6080614" y="3909751"/>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16"/>
          <p:cNvSpPr>
            <a:spLocks noGrp="1"/>
          </p:cNvSpPr>
          <p:nvPr>
            <p:ph type="body" sz="quarter" idx="16"/>
          </p:nvPr>
        </p:nvSpPr>
        <p:spPr>
          <a:xfrm>
            <a:off x="762000" y="4078401"/>
            <a:ext cx="4872961" cy="375110"/>
          </a:xfrm>
        </p:spPr>
        <p:txBody>
          <a:bodyPr>
            <a:noAutofit/>
          </a:bodyPr>
          <a:lstStyle>
            <a:lvl1pPr marL="0" indent="0" algn="r">
              <a:defRPr sz="2400"/>
            </a:lvl1pPr>
          </a:lstStyle>
          <a:p>
            <a:pPr lvl="0"/>
            <a:r>
              <a:rPr lang="en-US"/>
              <a:t>Edit Master text styles</a:t>
            </a:r>
          </a:p>
        </p:txBody>
      </p:sp>
      <p:sp>
        <p:nvSpPr>
          <p:cNvPr id="35" name="Rectangle 34"/>
          <p:cNvSpPr/>
          <p:nvPr userDrawn="1"/>
        </p:nvSpPr>
        <p:spPr>
          <a:xfrm>
            <a:off x="6080614" y="5142805"/>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6" name="Text Placeholder 16"/>
          <p:cNvSpPr>
            <a:spLocks noGrp="1"/>
          </p:cNvSpPr>
          <p:nvPr>
            <p:ph type="body" sz="quarter" idx="17"/>
          </p:nvPr>
        </p:nvSpPr>
        <p:spPr>
          <a:xfrm>
            <a:off x="762000" y="5311455"/>
            <a:ext cx="4872961" cy="375110"/>
          </a:xfrm>
        </p:spPr>
        <p:txBody>
          <a:bodyPr>
            <a:noAutofit/>
          </a:bodyPr>
          <a:lstStyle>
            <a:lvl1pPr marL="0" indent="0" algn="r">
              <a:defRPr sz="2400"/>
            </a:lvl1pPr>
          </a:lstStyle>
          <a:p>
            <a:pPr lvl="0"/>
            <a:r>
              <a:rPr lang="en-US"/>
              <a:t>Edit Master text styles</a:t>
            </a:r>
          </a:p>
        </p:txBody>
      </p:sp>
      <p:sp>
        <p:nvSpPr>
          <p:cNvPr id="42" name="Text Placeholder 41"/>
          <p:cNvSpPr>
            <a:spLocks noGrp="1"/>
          </p:cNvSpPr>
          <p:nvPr>
            <p:ph type="body" sz="quarter" idx="18"/>
          </p:nvPr>
        </p:nvSpPr>
        <p:spPr>
          <a:xfrm>
            <a:off x="6615358" y="412862"/>
            <a:ext cx="5434215" cy="548640"/>
          </a:xfrm>
        </p:spPr>
        <p:txBody>
          <a:bodyPr>
            <a:normAutofit/>
          </a:bodyPr>
          <a:lstStyle>
            <a:lvl1pPr marL="0" indent="0" algn="l">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sp>
        <p:nvSpPr>
          <p:cNvPr id="43" name="Text Placeholder 41"/>
          <p:cNvSpPr>
            <a:spLocks noGrp="1"/>
          </p:cNvSpPr>
          <p:nvPr>
            <p:ph type="body" sz="quarter" idx="19"/>
          </p:nvPr>
        </p:nvSpPr>
        <p:spPr>
          <a:xfrm>
            <a:off x="95318" y="412862"/>
            <a:ext cx="5477256" cy="548640"/>
          </a:xfrm>
        </p:spPr>
        <p:txBody>
          <a:bodyPr>
            <a:normAutofit/>
          </a:bodyPr>
          <a:lstStyle>
            <a:lvl1pPr marL="0" indent="0" algn="r">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9999" y="1434407"/>
            <a:ext cx="744880" cy="744880"/>
          </a:xfrm>
          <a:prstGeom prst="rect">
            <a:avLst/>
          </a:prstGeom>
        </p:spPr>
      </p:pic>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28391" y="3899217"/>
            <a:ext cx="768096" cy="768096"/>
          </a:xfrm>
          <a:prstGeom prst="rect">
            <a:avLst/>
          </a:prstGeom>
        </p:spPr>
      </p:pic>
      <p:pic>
        <p:nvPicPr>
          <p:cNvPr id="27" name="Picture 2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46679" y="5147166"/>
            <a:ext cx="731520" cy="731520"/>
          </a:xfrm>
          <a:prstGeom prst="rect">
            <a:avLst/>
          </a:prstGeom>
        </p:spPr>
      </p:pic>
      <p:pic>
        <p:nvPicPr>
          <p:cNvPr id="28" name="Picture 2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9519" y="2570290"/>
            <a:ext cx="1005840" cy="1005840"/>
          </a:xfrm>
          <a:prstGeom prst="rect">
            <a:avLst/>
          </a:prstGeom>
        </p:spPr>
      </p:pic>
      <p:sp>
        <p:nvSpPr>
          <p:cNvPr id="17" name="Text Placeholder 16"/>
          <p:cNvSpPr>
            <a:spLocks noGrp="1"/>
          </p:cNvSpPr>
          <p:nvPr>
            <p:ph type="body" sz="quarter" idx="10"/>
          </p:nvPr>
        </p:nvSpPr>
        <p:spPr>
          <a:xfrm>
            <a:off x="6576767" y="1612293"/>
            <a:ext cx="4843707" cy="375110"/>
          </a:xfrm>
        </p:spPr>
        <p:txBody>
          <a:bodyPr>
            <a:noAutofit/>
          </a:bodyPr>
          <a:lstStyle>
            <a:lvl1pPr marL="0" indent="0">
              <a:defRPr sz="2400"/>
            </a:lvl1pPr>
          </a:lstStyle>
          <a:p>
            <a:pPr lvl="0"/>
            <a:r>
              <a:rPr lang="en-US"/>
              <a:t>Edit Master text styles</a:t>
            </a:r>
          </a:p>
        </p:txBody>
      </p:sp>
      <p:sp>
        <p:nvSpPr>
          <p:cNvPr id="19" name="Text Placeholder 16"/>
          <p:cNvSpPr>
            <a:spLocks noGrp="1"/>
          </p:cNvSpPr>
          <p:nvPr>
            <p:ph type="body" sz="quarter" idx="11"/>
          </p:nvPr>
        </p:nvSpPr>
        <p:spPr>
          <a:xfrm>
            <a:off x="6576767" y="2845347"/>
            <a:ext cx="4843707" cy="375110"/>
          </a:xfrm>
        </p:spPr>
        <p:txBody>
          <a:bodyPr>
            <a:noAutofit/>
          </a:bodyPr>
          <a:lstStyle>
            <a:lvl1pPr marL="0" indent="0">
              <a:defRPr sz="2400"/>
            </a:lvl1pPr>
          </a:lstStyle>
          <a:p>
            <a:pPr lvl="0"/>
            <a:r>
              <a:rPr lang="en-US"/>
              <a:t>Edit Master text styles</a:t>
            </a:r>
          </a:p>
        </p:txBody>
      </p:sp>
      <p:sp>
        <p:nvSpPr>
          <p:cNvPr id="21" name="Text Placeholder 16"/>
          <p:cNvSpPr>
            <a:spLocks noGrp="1"/>
          </p:cNvSpPr>
          <p:nvPr>
            <p:ph type="body" sz="quarter" idx="12"/>
          </p:nvPr>
        </p:nvSpPr>
        <p:spPr>
          <a:xfrm>
            <a:off x="6576767" y="4078401"/>
            <a:ext cx="4843707" cy="375110"/>
          </a:xfrm>
        </p:spPr>
        <p:txBody>
          <a:bodyPr>
            <a:noAutofit/>
          </a:bodyPr>
          <a:lstStyle>
            <a:lvl1pPr marL="0" indent="0">
              <a:defRPr sz="2400"/>
            </a:lvl1pPr>
          </a:lstStyle>
          <a:p>
            <a:pPr lvl="0"/>
            <a:r>
              <a:rPr lang="en-US"/>
              <a:t>Edit Master text styles</a:t>
            </a:r>
          </a:p>
        </p:txBody>
      </p:sp>
      <p:sp>
        <p:nvSpPr>
          <p:cNvPr id="23" name="Text Placeholder 16"/>
          <p:cNvSpPr>
            <a:spLocks noGrp="1"/>
          </p:cNvSpPr>
          <p:nvPr>
            <p:ph type="body" sz="quarter" idx="13"/>
          </p:nvPr>
        </p:nvSpPr>
        <p:spPr>
          <a:xfrm>
            <a:off x="6576767" y="5311455"/>
            <a:ext cx="4843707" cy="375110"/>
          </a:xfrm>
        </p:spPr>
        <p:txBody>
          <a:bodyPr>
            <a:noAutofit/>
          </a:bodyPr>
          <a:lstStyle>
            <a:lvl1pPr marL="0" indent="0">
              <a:defRPr sz="2400"/>
            </a:lvl1pPr>
          </a:lstStyle>
          <a:p>
            <a:pPr lvl="0"/>
            <a:r>
              <a:rPr lang="en-US"/>
              <a:t>Edit Master text styles</a:t>
            </a:r>
          </a:p>
        </p:txBody>
      </p:sp>
      <p:pic>
        <p:nvPicPr>
          <p:cNvPr id="48" name="Picture 4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643547" y="199017"/>
            <a:ext cx="937784" cy="937784"/>
          </a:xfrm>
          <a:prstGeom prst="rect">
            <a:avLst/>
          </a:prstGeom>
        </p:spPr>
      </p:pic>
    </p:spTree>
    <p:extLst>
      <p:ext uri="{BB962C8B-B14F-4D97-AF65-F5344CB8AC3E}">
        <p14:creationId xmlns:p14="http://schemas.microsoft.com/office/powerpoint/2010/main" val="462609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177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Only (Re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2282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31" y="2467267"/>
            <a:ext cx="3340369" cy="2253221"/>
          </a:xfrm>
          <a:prstGeom prst="rect">
            <a:avLst/>
          </a:prstGeom>
        </p:spPr>
      </p:pic>
      <p:sp>
        <p:nvSpPr>
          <p:cNvPr id="3" name="Text Placeholder 2"/>
          <p:cNvSpPr>
            <a:spLocks noGrp="1"/>
          </p:cNvSpPr>
          <p:nvPr>
            <p:ph type="body" idx="1"/>
          </p:nvPr>
        </p:nvSpPr>
        <p:spPr>
          <a:xfrm>
            <a:off x="4400550" y="2798064"/>
            <a:ext cx="7181850" cy="1500187"/>
          </a:xfrm>
        </p:spPr>
        <p:txBody>
          <a:bodyPr>
            <a:normAutofit/>
          </a:bodyPr>
          <a:lstStyle>
            <a:lvl1pPr marL="0" indent="0">
              <a:buNone/>
              <a:defRPr sz="4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2406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onsor Layout">
    <p:spTree>
      <p:nvGrpSpPr>
        <p:cNvPr id="1" name=""/>
        <p:cNvGrpSpPr/>
        <p:nvPr/>
      </p:nvGrpSpPr>
      <p:grpSpPr>
        <a:xfrm>
          <a:off x="0" y="0"/>
          <a:ext cx="0" cy="0"/>
          <a:chOff x="0" y="0"/>
          <a:chExt cx="0" cy="0"/>
        </a:xfrm>
      </p:grpSpPr>
      <p:sp>
        <p:nvSpPr>
          <p:cNvPr id="4" name="Rectangle 3"/>
          <p:cNvSpPr/>
          <p:nvPr userDrawn="1"/>
        </p:nvSpPr>
        <p:spPr>
          <a:xfrm>
            <a:off x="0" y="3419474"/>
            <a:ext cx="12192000" cy="3438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609600" y="228600"/>
            <a:ext cx="184731" cy="369332"/>
          </a:xfrm>
          <a:prstGeom prst="rect">
            <a:avLst/>
          </a:prstGeom>
          <a:noFill/>
        </p:spPr>
        <p:txBody>
          <a:bodyPr wrap="none" rtlCol="0">
            <a:spAutoFit/>
          </a:bodyPr>
          <a:lstStyle/>
          <a:p>
            <a:endParaRPr lang="en-US" dirty="0"/>
          </a:p>
        </p:txBody>
      </p:sp>
      <p:sp>
        <p:nvSpPr>
          <p:cNvPr id="5" name="Rectangle 4">
            <a:extLst>
              <a:ext uri="{FF2B5EF4-FFF2-40B4-BE49-F238E27FC236}">
                <a16:creationId xmlns:a16="http://schemas.microsoft.com/office/drawing/2014/main" id="{1D2AEFD4-E6D3-46FD-8FFB-2BE59ADF05A2}"/>
              </a:ext>
            </a:extLst>
          </p:cNvPr>
          <p:cNvSpPr/>
          <p:nvPr userDrawn="1"/>
        </p:nvSpPr>
        <p:spPr>
          <a:xfrm>
            <a:off x="902397" y="1281093"/>
            <a:ext cx="5124331"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Extended Q&amp;A</a:t>
            </a:r>
          </a:p>
        </p:txBody>
      </p:sp>
      <p:pic>
        <p:nvPicPr>
          <p:cNvPr id="7" name="Picture 6">
            <a:extLst>
              <a:ext uri="{FF2B5EF4-FFF2-40B4-BE49-F238E27FC236}">
                <a16:creationId xmlns:a16="http://schemas.microsoft.com/office/drawing/2014/main" id="{25E7D743-987E-4F12-B73E-BB41A31AC694}"/>
              </a:ext>
            </a:extLst>
          </p:cNvPr>
          <p:cNvPicPr>
            <a:picLocks noChangeAspect="1"/>
          </p:cNvPicPr>
          <p:nvPr userDrawn="1"/>
        </p:nvPicPr>
        <p:blipFill>
          <a:blip r:embed="rId2"/>
          <a:stretch>
            <a:fillRect/>
          </a:stretch>
        </p:blipFill>
        <p:spPr>
          <a:xfrm>
            <a:off x="453904" y="3764709"/>
            <a:ext cx="1587859" cy="793930"/>
          </a:xfrm>
          <a:prstGeom prst="rect">
            <a:avLst/>
          </a:prstGeom>
        </p:spPr>
      </p:pic>
      <p:pic>
        <p:nvPicPr>
          <p:cNvPr id="8" name="Picture 7">
            <a:extLst>
              <a:ext uri="{FF2B5EF4-FFF2-40B4-BE49-F238E27FC236}">
                <a16:creationId xmlns:a16="http://schemas.microsoft.com/office/drawing/2014/main" id="{139E8D66-646D-4D0F-858A-702F72CAFF5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b="23406"/>
          <a:stretch/>
        </p:blipFill>
        <p:spPr>
          <a:xfrm>
            <a:off x="2303191" y="3939880"/>
            <a:ext cx="1853258" cy="443588"/>
          </a:xfrm>
          <a:prstGeom prst="rect">
            <a:avLst/>
          </a:prstGeom>
        </p:spPr>
      </p:pic>
      <p:pic>
        <p:nvPicPr>
          <p:cNvPr id="9" name="Picture 8" descr="Image result for vmware logo transparent background">
            <a:extLst>
              <a:ext uri="{FF2B5EF4-FFF2-40B4-BE49-F238E27FC236}">
                <a16:creationId xmlns:a16="http://schemas.microsoft.com/office/drawing/2014/main" id="{A29F66F6-AC43-4754-B9A8-3590AA1BFD6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17877" y="3995775"/>
            <a:ext cx="2035562" cy="33179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D6FB700-3F73-473A-8BBE-5817687FE8F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076573" y="3668646"/>
            <a:ext cx="981305" cy="978362"/>
          </a:xfrm>
          <a:prstGeom prst="rect">
            <a:avLst/>
          </a:prstGeom>
        </p:spPr>
      </p:pic>
      <p:pic>
        <p:nvPicPr>
          <p:cNvPr id="12" name="Picture 11">
            <a:extLst>
              <a:ext uri="{FF2B5EF4-FFF2-40B4-BE49-F238E27FC236}">
                <a16:creationId xmlns:a16="http://schemas.microsoft.com/office/drawing/2014/main" id="{CC127790-C079-4601-89A7-1A3D91045A5A}"/>
              </a:ext>
            </a:extLst>
          </p:cNvPr>
          <p:cNvPicPr>
            <a:picLocks noChangeAspect="1"/>
          </p:cNvPicPr>
          <p:nvPr userDrawn="1"/>
        </p:nvPicPr>
        <p:blipFill>
          <a:blip r:embed="rId6"/>
          <a:stretch>
            <a:fillRect/>
          </a:stretch>
        </p:blipFill>
        <p:spPr>
          <a:xfrm>
            <a:off x="9438280" y="3922368"/>
            <a:ext cx="2208280" cy="470917"/>
          </a:xfrm>
          <a:prstGeom prst="rect">
            <a:avLst/>
          </a:prstGeom>
        </p:spPr>
      </p:pic>
      <p:pic>
        <p:nvPicPr>
          <p:cNvPr id="13" name="Picture 12">
            <a:extLst>
              <a:ext uri="{FF2B5EF4-FFF2-40B4-BE49-F238E27FC236}">
                <a16:creationId xmlns:a16="http://schemas.microsoft.com/office/drawing/2014/main" id="{64C4D5D1-6BB6-4047-8453-044D9395B00C}"/>
              </a:ext>
            </a:extLst>
          </p:cNvPr>
          <p:cNvPicPr>
            <a:picLocks noChangeAspect="1"/>
          </p:cNvPicPr>
          <p:nvPr userDrawn="1"/>
        </p:nvPicPr>
        <p:blipFill>
          <a:blip r:embed="rId7"/>
          <a:stretch>
            <a:fillRect/>
          </a:stretch>
        </p:blipFill>
        <p:spPr>
          <a:xfrm>
            <a:off x="458907" y="4795480"/>
            <a:ext cx="2090805" cy="925574"/>
          </a:xfrm>
          <a:prstGeom prst="rect">
            <a:avLst/>
          </a:prstGeom>
        </p:spPr>
      </p:pic>
      <p:pic>
        <p:nvPicPr>
          <p:cNvPr id="14" name="Picture 13">
            <a:extLst>
              <a:ext uri="{FF2B5EF4-FFF2-40B4-BE49-F238E27FC236}">
                <a16:creationId xmlns:a16="http://schemas.microsoft.com/office/drawing/2014/main" id="{528E5BBD-B4F7-4EAF-B7A2-5F1834C40328}"/>
              </a:ext>
            </a:extLst>
          </p:cNvPr>
          <p:cNvPicPr>
            <a:picLocks noChangeAspect="1"/>
          </p:cNvPicPr>
          <p:nvPr userDrawn="1"/>
        </p:nvPicPr>
        <p:blipFill>
          <a:blip r:embed="rId8"/>
          <a:stretch>
            <a:fillRect/>
          </a:stretch>
        </p:blipFill>
        <p:spPr>
          <a:xfrm>
            <a:off x="3387001" y="5032094"/>
            <a:ext cx="2061751" cy="577559"/>
          </a:xfrm>
          <a:prstGeom prst="rect">
            <a:avLst/>
          </a:prstGeom>
        </p:spPr>
      </p:pic>
      <p:pic>
        <p:nvPicPr>
          <p:cNvPr id="15" name="Picture 14">
            <a:extLst>
              <a:ext uri="{FF2B5EF4-FFF2-40B4-BE49-F238E27FC236}">
                <a16:creationId xmlns:a16="http://schemas.microsoft.com/office/drawing/2014/main" id="{A2D6164A-4353-4475-97B6-B68F71370314}"/>
              </a:ext>
            </a:extLst>
          </p:cNvPr>
          <p:cNvPicPr>
            <a:picLocks noChangeAspect="1"/>
          </p:cNvPicPr>
          <p:nvPr userDrawn="1"/>
        </p:nvPicPr>
        <p:blipFill>
          <a:blip r:embed="rId9"/>
          <a:stretch>
            <a:fillRect/>
          </a:stretch>
        </p:blipFill>
        <p:spPr>
          <a:xfrm>
            <a:off x="6286041" y="5059000"/>
            <a:ext cx="1916152" cy="523748"/>
          </a:xfrm>
          <a:prstGeom prst="rect">
            <a:avLst/>
          </a:prstGeom>
        </p:spPr>
      </p:pic>
      <p:pic>
        <p:nvPicPr>
          <p:cNvPr id="3" name="Picture 2">
            <a:extLst>
              <a:ext uri="{FF2B5EF4-FFF2-40B4-BE49-F238E27FC236}">
                <a16:creationId xmlns:a16="http://schemas.microsoft.com/office/drawing/2014/main" id="{661BA3DE-3704-46EA-9E09-E5C6176FD408}"/>
              </a:ext>
            </a:extLst>
          </p:cNvPr>
          <p:cNvPicPr>
            <a:picLocks noChangeAspect="1"/>
          </p:cNvPicPr>
          <p:nvPr userDrawn="1"/>
        </p:nvPicPr>
        <p:blipFill>
          <a:blip r:embed="rId10"/>
          <a:stretch>
            <a:fillRect/>
          </a:stretch>
        </p:blipFill>
        <p:spPr>
          <a:xfrm>
            <a:off x="9067482" y="5085415"/>
            <a:ext cx="2259229" cy="470918"/>
          </a:xfrm>
          <a:prstGeom prst="rect">
            <a:avLst/>
          </a:prstGeom>
        </p:spPr>
      </p:pic>
      <p:pic>
        <p:nvPicPr>
          <p:cNvPr id="17" name="Picture 16">
            <a:extLst>
              <a:ext uri="{FF2B5EF4-FFF2-40B4-BE49-F238E27FC236}">
                <a16:creationId xmlns:a16="http://schemas.microsoft.com/office/drawing/2014/main" id="{90457537-FE5E-46B3-A32B-CA4F21E57917}"/>
              </a:ext>
            </a:extLst>
          </p:cNvPr>
          <p:cNvPicPr>
            <a:picLocks noChangeAspect="1"/>
          </p:cNvPicPr>
          <p:nvPr userDrawn="1"/>
        </p:nvPicPr>
        <p:blipFill>
          <a:blip r:embed="rId11"/>
          <a:stretch>
            <a:fillRect/>
          </a:stretch>
        </p:blipFill>
        <p:spPr>
          <a:xfrm>
            <a:off x="2189201" y="5782724"/>
            <a:ext cx="1685421" cy="640991"/>
          </a:xfrm>
          <a:prstGeom prst="rect">
            <a:avLst/>
          </a:prstGeom>
        </p:spPr>
      </p:pic>
      <p:pic>
        <p:nvPicPr>
          <p:cNvPr id="18" name="Picture 17">
            <a:extLst>
              <a:ext uri="{FF2B5EF4-FFF2-40B4-BE49-F238E27FC236}">
                <a16:creationId xmlns:a16="http://schemas.microsoft.com/office/drawing/2014/main" id="{1DE56BEE-EA54-4E24-A440-8EE92C8CEB84}"/>
              </a:ext>
            </a:extLst>
          </p:cNvPr>
          <p:cNvPicPr>
            <a:picLocks noChangeAspect="1"/>
          </p:cNvPicPr>
          <p:nvPr userDrawn="1"/>
        </p:nvPicPr>
        <p:blipFill>
          <a:blip r:embed="rId12"/>
          <a:stretch>
            <a:fillRect/>
          </a:stretch>
        </p:blipFill>
        <p:spPr>
          <a:xfrm>
            <a:off x="5351885" y="5994191"/>
            <a:ext cx="1349686" cy="441074"/>
          </a:xfrm>
          <a:prstGeom prst="rect">
            <a:avLst/>
          </a:prstGeom>
        </p:spPr>
      </p:pic>
      <p:pic>
        <p:nvPicPr>
          <p:cNvPr id="20" name="Picture 19">
            <a:extLst>
              <a:ext uri="{FF2B5EF4-FFF2-40B4-BE49-F238E27FC236}">
                <a16:creationId xmlns:a16="http://schemas.microsoft.com/office/drawing/2014/main" id="{255F39D8-E71B-4F4C-8029-3EBE279CC6E6}"/>
              </a:ext>
            </a:extLst>
          </p:cNvPr>
          <p:cNvPicPr>
            <a:picLocks noChangeAspect="1"/>
          </p:cNvPicPr>
          <p:nvPr userDrawn="1"/>
        </p:nvPicPr>
        <p:blipFill>
          <a:blip r:embed="rId13"/>
          <a:stretch>
            <a:fillRect/>
          </a:stretch>
        </p:blipFill>
        <p:spPr>
          <a:xfrm>
            <a:off x="8317380" y="5870214"/>
            <a:ext cx="1327512" cy="466009"/>
          </a:xfrm>
          <a:prstGeom prst="rect">
            <a:avLst/>
          </a:prstGeom>
        </p:spPr>
      </p:pic>
      <p:pic>
        <p:nvPicPr>
          <p:cNvPr id="22" name="Graphic 21">
            <a:extLst>
              <a:ext uri="{FF2B5EF4-FFF2-40B4-BE49-F238E27FC236}">
                <a16:creationId xmlns:a16="http://schemas.microsoft.com/office/drawing/2014/main" id="{6F851FEC-3DDC-4773-8B71-E743E8AA625F}"/>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6774353" y="3668646"/>
            <a:ext cx="981305" cy="981305"/>
          </a:xfrm>
          <a:prstGeom prst="rect">
            <a:avLst/>
          </a:prstGeom>
        </p:spPr>
      </p:pic>
    </p:spTree>
    <p:extLst>
      <p:ext uri="{BB962C8B-B14F-4D97-AF65-F5344CB8AC3E}">
        <p14:creationId xmlns:p14="http://schemas.microsoft.com/office/powerpoint/2010/main" val="4808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228600"/>
            <a:ext cx="10972800"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257300"/>
            <a:ext cx="10972800" cy="4800600"/>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1" y="2006600"/>
            <a:ext cx="8609012"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09600" y="4495800"/>
            <a:ext cx="8609013" cy="1498600"/>
          </a:xfrm>
        </p:spPr>
        <p:txBody>
          <a:bodyPr anchor="t">
            <a:normAutofit/>
          </a:bodyPr>
          <a:lstStyle>
            <a:lvl1pPr marL="0" indent="0" algn="l">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0232" y="2006600"/>
            <a:ext cx="2582168" cy="40062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599" y="1257299"/>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40" y="1257300"/>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54772" y="1259416"/>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1833562"/>
            <a:ext cx="5394960" cy="42243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17266" y="12573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40" y="1833562"/>
            <a:ext cx="5394960" cy="421587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Red)">
    <p:bg>
      <p:bgPr>
        <a:solidFill>
          <a:schemeClr val="bg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58011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228600"/>
            <a:ext cx="4497388"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09600" y="228600"/>
            <a:ext cx="6018213" cy="58293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9">
            <a:extLst>
              <a:ext uri="{BEBA8EAE-BF5A-486C-A8C5-ECC9F3942E4B}">
                <a14:imgProps xmlns:a14="http://schemas.microsoft.com/office/drawing/2010/main">
                  <a14:imgLayer r:embed="rId20">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2" name="Title Placeholder 1"/>
          <p:cNvSpPr>
            <a:spLocks noGrp="1"/>
          </p:cNvSpPr>
          <p:nvPr>
            <p:ph type="title"/>
          </p:nvPr>
        </p:nvSpPr>
        <p:spPr>
          <a:xfrm>
            <a:off x="609600" y="228600"/>
            <a:ext cx="10972800" cy="9144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257300"/>
            <a:ext cx="10972800" cy="4800600"/>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39765" y="6035040"/>
            <a:ext cx="1600200" cy="645554"/>
          </a:xfrm>
          <a:prstGeom prst="rect">
            <a:avLst/>
          </a:prstGeom>
        </p:spPr>
      </p:pic>
      <p:sp>
        <p:nvSpPr>
          <p:cNvPr id="4" name="fl"/>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56" r:id="rId9"/>
    <p:sldLayoutId id="2147483673" r:id="rId10"/>
    <p:sldLayoutId id="2147483674" r:id="rId11"/>
    <p:sldLayoutId id="2147483675" r:id="rId12"/>
    <p:sldLayoutId id="2147483669" r:id="rId13"/>
    <p:sldLayoutId id="2147483670" r:id="rId14"/>
    <p:sldLayoutId id="2147483671" r:id="rId15"/>
    <p:sldLayoutId id="2147483672"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296" userDrawn="1">
          <p15:clr>
            <a:srgbClr val="F26B43"/>
          </p15:clr>
        </p15:guide>
        <p15:guide id="3" pos="384" userDrawn="1">
          <p15:clr>
            <a:srgbClr val="F26B43"/>
          </p15:clr>
        </p15:guide>
        <p15:guide id="4" orient="horz" pos="432" userDrawn="1">
          <p15:clr>
            <a:srgbClr val="F26B43"/>
          </p15:clr>
        </p15:guide>
        <p15:guide id="5" orient="horz" pos="3888" userDrawn="1">
          <p15:clr>
            <a:srgbClr val="F26B43"/>
          </p15:clr>
        </p15:guide>
        <p15:guide id="6" orient="horz" pos="3816" userDrawn="1">
          <p15:clr>
            <a:srgbClr val="F26B43"/>
          </p15:clr>
        </p15:guide>
        <p15:guide id="7" orient="horz" pos="144" userDrawn="1">
          <p15:clr>
            <a:srgbClr val="F26B43"/>
          </p15:clr>
        </p15:guide>
        <p15:guide id="8" orient="horz" pos="720" userDrawn="1">
          <p15:clr>
            <a:srgbClr val="F26B43"/>
          </p15:clr>
        </p15:guide>
        <p15:guide id="9" orient="horz" pos="7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JPScripter@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mailto:info@mnscug.or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26" Type="http://schemas.openxmlformats.org/officeDocument/2006/relationships/image" Target="../media/image50.png"/><Relationship Id="rId3" Type="http://schemas.openxmlformats.org/officeDocument/2006/relationships/image" Target="../media/image27.png"/><Relationship Id="rId21" Type="http://schemas.openxmlformats.org/officeDocument/2006/relationships/image" Target="../media/image45.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5" Type="http://schemas.openxmlformats.org/officeDocument/2006/relationships/image" Target="../media/image49.png"/><Relationship Id="rId2" Type="http://schemas.openxmlformats.org/officeDocument/2006/relationships/image" Target="../media/image26.png"/><Relationship Id="rId16" Type="http://schemas.openxmlformats.org/officeDocument/2006/relationships/image" Target="../media/image40.png"/><Relationship Id="rId20" Type="http://schemas.openxmlformats.org/officeDocument/2006/relationships/image" Target="../media/image44.png"/><Relationship Id="rId29"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24" Type="http://schemas.openxmlformats.org/officeDocument/2006/relationships/image" Target="../media/image48.png"/><Relationship Id="rId5" Type="http://schemas.openxmlformats.org/officeDocument/2006/relationships/image" Target="../media/image29.png"/><Relationship Id="rId15" Type="http://schemas.openxmlformats.org/officeDocument/2006/relationships/image" Target="../media/image39.png"/><Relationship Id="rId23" Type="http://schemas.openxmlformats.org/officeDocument/2006/relationships/image" Target="../media/image47.png"/><Relationship Id="rId28" Type="http://schemas.openxmlformats.org/officeDocument/2006/relationships/image" Target="../media/image52.pn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46.png"/><Relationship Id="rId27" Type="http://schemas.openxmlformats.org/officeDocument/2006/relationships/image" Target="../media/image51.png"/></Relationships>
</file>

<file path=ppt/slides/_rels/slide42.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18" Type="http://schemas.openxmlformats.org/officeDocument/2006/relationships/image" Target="../media/image70.png"/><Relationship Id="rId26" Type="http://schemas.openxmlformats.org/officeDocument/2006/relationships/image" Target="../media/image78.png"/><Relationship Id="rId3" Type="http://schemas.openxmlformats.org/officeDocument/2006/relationships/image" Target="../media/image55.png"/><Relationship Id="rId21" Type="http://schemas.openxmlformats.org/officeDocument/2006/relationships/image" Target="../media/image73.png"/><Relationship Id="rId7" Type="http://schemas.openxmlformats.org/officeDocument/2006/relationships/image" Target="../media/image59.png"/><Relationship Id="rId12" Type="http://schemas.openxmlformats.org/officeDocument/2006/relationships/image" Target="../media/image64.png"/><Relationship Id="rId17" Type="http://schemas.openxmlformats.org/officeDocument/2006/relationships/image" Target="../media/image69.png"/><Relationship Id="rId25" Type="http://schemas.openxmlformats.org/officeDocument/2006/relationships/image" Target="../media/image77.png"/><Relationship Id="rId2" Type="http://schemas.openxmlformats.org/officeDocument/2006/relationships/image" Target="../media/image54.png"/><Relationship Id="rId16" Type="http://schemas.openxmlformats.org/officeDocument/2006/relationships/image" Target="../media/image68.png"/><Relationship Id="rId20" Type="http://schemas.openxmlformats.org/officeDocument/2006/relationships/image" Target="../media/image72.png"/><Relationship Id="rId29" Type="http://schemas.openxmlformats.org/officeDocument/2006/relationships/image" Target="../media/image81.png"/><Relationship Id="rId1" Type="http://schemas.openxmlformats.org/officeDocument/2006/relationships/slideLayout" Target="../slideLayouts/slideLayout7.xml"/><Relationship Id="rId6" Type="http://schemas.openxmlformats.org/officeDocument/2006/relationships/image" Target="../media/image58.png"/><Relationship Id="rId11" Type="http://schemas.openxmlformats.org/officeDocument/2006/relationships/image" Target="../media/image63.png"/><Relationship Id="rId24" Type="http://schemas.openxmlformats.org/officeDocument/2006/relationships/image" Target="../media/image76.png"/><Relationship Id="rId5" Type="http://schemas.openxmlformats.org/officeDocument/2006/relationships/image" Target="../media/image57.png"/><Relationship Id="rId15" Type="http://schemas.openxmlformats.org/officeDocument/2006/relationships/image" Target="../media/image67.png"/><Relationship Id="rId23" Type="http://schemas.openxmlformats.org/officeDocument/2006/relationships/image" Target="../media/image75.png"/><Relationship Id="rId28" Type="http://schemas.openxmlformats.org/officeDocument/2006/relationships/image" Target="../media/image80.png"/><Relationship Id="rId10" Type="http://schemas.openxmlformats.org/officeDocument/2006/relationships/image" Target="../media/image62.png"/><Relationship Id="rId19" Type="http://schemas.openxmlformats.org/officeDocument/2006/relationships/image" Target="../media/image71.png"/><Relationship Id="rId4" Type="http://schemas.openxmlformats.org/officeDocument/2006/relationships/image" Target="../media/image56.png"/><Relationship Id="rId9" Type="http://schemas.openxmlformats.org/officeDocument/2006/relationships/image" Target="../media/image61.png"/><Relationship Id="rId14" Type="http://schemas.openxmlformats.org/officeDocument/2006/relationships/image" Target="../media/image66.png"/><Relationship Id="rId22" Type="http://schemas.openxmlformats.org/officeDocument/2006/relationships/image" Target="../media/image74.png"/><Relationship Id="rId27" Type="http://schemas.openxmlformats.org/officeDocument/2006/relationships/image" Target="../media/image79.png"/><Relationship Id="rId30" Type="http://schemas.openxmlformats.org/officeDocument/2006/relationships/image" Target="../media/image82.png"/></Relationships>
</file>

<file path=ppt/slides/_rels/slide43.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18" Type="http://schemas.openxmlformats.org/officeDocument/2006/relationships/image" Target="../media/image99.png"/><Relationship Id="rId26" Type="http://schemas.openxmlformats.org/officeDocument/2006/relationships/image" Target="../media/image107.png"/><Relationship Id="rId3" Type="http://schemas.openxmlformats.org/officeDocument/2006/relationships/image" Target="../media/image84.png"/><Relationship Id="rId21" Type="http://schemas.openxmlformats.org/officeDocument/2006/relationships/image" Target="../media/image102.png"/><Relationship Id="rId7" Type="http://schemas.openxmlformats.org/officeDocument/2006/relationships/image" Target="../media/image88.png"/><Relationship Id="rId12" Type="http://schemas.openxmlformats.org/officeDocument/2006/relationships/image" Target="../media/image93.png"/><Relationship Id="rId17" Type="http://schemas.openxmlformats.org/officeDocument/2006/relationships/image" Target="../media/image98.png"/><Relationship Id="rId25" Type="http://schemas.openxmlformats.org/officeDocument/2006/relationships/image" Target="../media/image106.png"/><Relationship Id="rId2" Type="http://schemas.openxmlformats.org/officeDocument/2006/relationships/image" Target="../media/image83.png"/><Relationship Id="rId16" Type="http://schemas.openxmlformats.org/officeDocument/2006/relationships/image" Target="../media/image97.png"/><Relationship Id="rId20" Type="http://schemas.openxmlformats.org/officeDocument/2006/relationships/image" Target="../media/image101.png"/><Relationship Id="rId1" Type="http://schemas.openxmlformats.org/officeDocument/2006/relationships/slideLayout" Target="../slideLayouts/slideLayout7.xml"/><Relationship Id="rId6" Type="http://schemas.openxmlformats.org/officeDocument/2006/relationships/image" Target="../media/image87.png"/><Relationship Id="rId11" Type="http://schemas.openxmlformats.org/officeDocument/2006/relationships/image" Target="../media/image92.png"/><Relationship Id="rId24" Type="http://schemas.openxmlformats.org/officeDocument/2006/relationships/image" Target="../media/image105.png"/><Relationship Id="rId5" Type="http://schemas.openxmlformats.org/officeDocument/2006/relationships/image" Target="../media/image86.png"/><Relationship Id="rId15" Type="http://schemas.openxmlformats.org/officeDocument/2006/relationships/image" Target="../media/image96.png"/><Relationship Id="rId23" Type="http://schemas.openxmlformats.org/officeDocument/2006/relationships/image" Target="../media/image104.png"/><Relationship Id="rId28" Type="http://schemas.openxmlformats.org/officeDocument/2006/relationships/image" Target="../media/image109.png"/><Relationship Id="rId10" Type="http://schemas.openxmlformats.org/officeDocument/2006/relationships/image" Target="../media/image91.png"/><Relationship Id="rId19" Type="http://schemas.openxmlformats.org/officeDocument/2006/relationships/image" Target="../media/image100.png"/><Relationship Id="rId4" Type="http://schemas.openxmlformats.org/officeDocument/2006/relationships/image" Target="../media/image85.png"/><Relationship Id="rId9" Type="http://schemas.openxmlformats.org/officeDocument/2006/relationships/image" Target="../media/image90.png"/><Relationship Id="rId14" Type="http://schemas.openxmlformats.org/officeDocument/2006/relationships/image" Target="../media/image95.png"/><Relationship Id="rId22" Type="http://schemas.openxmlformats.org/officeDocument/2006/relationships/image" Target="../media/image103.png"/><Relationship Id="rId27" Type="http://schemas.openxmlformats.org/officeDocument/2006/relationships/image" Target="../media/image108.png"/></Relationships>
</file>

<file path=ppt/slides/_rels/slide44.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1.png"/><Relationship Id="rId18" Type="http://schemas.openxmlformats.org/officeDocument/2006/relationships/image" Target="../media/image126.png"/><Relationship Id="rId26" Type="http://schemas.openxmlformats.org/officeDocument/2006/relationships/image" Target="../media/image134.png"/><Relationship Id="rId3" Type="http://schemas.openxmlformats.org/officeDocument/2006/relationships/image" Target="../media/image111.png"/><Relationship Id="rId21" Type="http://schemas.openxmlformats.org/officeDocument/2006/relationships/image" Target="../media/image129.png"/><Relationship Id="rId7" Type="http://schemas.openxmlformats.org/officeDocument/2006/relationships/image" Target="../media/image115.png"/><Relationship Id="rId12" Type="http://schemas.openxmlformats.org/officeDocument/2006/relationships/image" Target="../media/image120.png"/><Relationship Id="rId17" Type="http://schemas.openxmlformats.org/officeDocument/2006/relationships/image" Target="../media/image125.png"/><Relationship Id="rId25" Type="http://schemas.openxmlformats.org/officeDocument/2006/relationships/image" Target="../media/image133.png"/><Relationship Id="rId2" Type="http://schemas.openxmlformats.org/officeDocument/2006/relationships/image" Target="../media/image110.png"/><Relationship Id="rId16" Type="http://schemas.openxmlformats.org/officeDocument/2006/relationships/image" Target="../media/image124.png"/><Relationship Id="rId20" Type="http://schemas.openxmlformats.org/officeDocument/2006/relationships/image" Target="../media/image128.png"/><Relationship Id="rId1" Type="http://schemas.openxmlformats.org/officeDocument/2006/relationships/slideLayout" Target="../slideLayouts/slideLayout7.xml"/><Relationship Id="rId6" Type="http://schemas.openxmlformats.org/officeDocument/2006/relationships/image" Target="../media/image114.png"/><Relationship Id="rId11" Type="http://schemas.openxmlformats.org/officeDocument/2006/relationships/image" Target="../media/image119.png"/><Relationship Id="rId24" Type="http://schemas.openxmlformats.org/officeDocument/2006/relationships/image" Target="../media/image132.png"/><Relationship Id="rId5" Type="http://schemas.openxmlformats.org/officeDocument/2006/relationships/image" Target="../media/image113.png"/><Relationship Id="rId15" Type="http://schemas.openxmlformats.org/officeDocument/2006/relationships/image" Target="../media/image123.png"/><Relationship Id="rId23" Type="http://schemas.openxmlformats.org/officeDocument/2006/relationships/image" Target="../media/image131.png"/><Relationship Id="rId28" Type="http://schemas.openxmlformats.org/officeDocument/2006/relationships/image" Target="../media/image136.png"/><Relationship Id="rId10" Type="http://schemas.openxmlformats.org/officeDocument/2006/relationships/image" Target="../media/image118.png"/><Relationship Id="rId19" Type="http://schemas.openxmlformats.org/officeDocument/2006/relationships/image" Target="../media/image127.png"/><Relationship Id="rId4" Type="http://schemas.openxmlformats.org/officeDocument/2006/relationships/image" Target="../media/image112.png"/><Relationship Id="rId9" Type="http://schemas.openxmlformats.org/officeDocument/2006/relationships/image" Target="../media/image117.png"/><Relationship Id="rId14" Type="http://schemas.openxmlformats.org/officeDocument/2006/relationships/image" Target="../media/image122.png"/><Relationship Id="rId22" Type="http://schemas.openxmlformats.org/officeDocument/2006/relationships/image" Target="../media/image130.png"/><Relationship Id="rId27" Type="http://schemas.openxmlformats.org/officeDocument/2006/relationships/image" Target="../media/image135.png"/></Relationships>
</file>

<file path=ppt/slides/_rels/slide45.xml.rels><?xml version="1.0" encoding="UTF-8" standalone="yes"?>
<Relationships xmlns="http://schemas.openxmlformats.org/package/2006/relationships"><Relationship Id="rId8" Type="http://schemas.openxmlformats.org/officeDocument/2006/relationships/image" Target="../media/image143.png"/><Relationship Id="rId13" Type="http://schemas.openxmlformats.org/officeDocument/2006/relationships/image" Target="../media/image148.png"/><Relationship Id="rId18" Type="http://schemas.openxmlformats.org/officeDocument/2006/relationships/image" Target="../media/image153.png"/><Relationship Id="rId26" Type="http://schemas.openxmlformats.org/officeDocument/2006/relationships/image" Target="../media/image161.png"/><Relationship Id="rId3" Type="http://schemas.openxmlformats.org/officeDocument/2006/relationships/image" Target="../media/image138.png"/><Relationship Id="rId21" Type="http://schemas.openxmlformats.org/officeDocument/2006/relationships/image" Target="../media/image156.png"/><Relationship Id="rId7" Type="http://schemas.openxmlformats.org/officeDocument/2006/relationships/image" Target="../media/image142.png"/><Relationship Id="rId12" Type="http://schemas.openxmlformats.org/officeDocument/2006/relationships/image" Target="../media/image147.png"/><Relationship Id="rId17" Type="http://schemas.openxmlformats.org/officeDocument/2006/relationships/image" Target="../media/image152.png"/><Relationship Id="rId25" Type="http://schemas.openxmlformats.org/officeDocument/2006/relationships/image" Target="../media/image160.png"/><Relationship Id="rId2" Type="http://schemas.openxmlformats.org/officeDocument/2006/relationships/image" Target="../media/image137.png"/><Relationship Id="rId16" Type="http://schemas.openxmlformats.org/officeDocument/2006/relationships/image" Target="../media/image151.png"/><Relationship Id="rId20" Type="http://schemas.openxmlformats.org/officeDocument/2006/relationships/image" Target="../media/image155.png"/><Relationship Id="rId1" Type="http://schemas.openxmlformats.org/officeDocument/2006/relationships/slideLayout" Target="../slideLayouts/slideLayout7.xml"/><Relationship Id="rId6" Type="http://schemas.openxmlformats.org/officeDocument/2006/relationships/image" Target="../media/image141.png"/><Relationship Id="rId11" Type="http://schemas.openxmlformats.org/officeDocument/2006/relationships/image" Target="../media/image146.png"/><Relationship Id="rId24" Type="http://schemas.openxmlformats.org/officeDocument/2006/relationships/image" Target="../media/image159.png"/><Relationship Id="rId5" Type="http://schemas.openxmlformats.org/officeDocument/2006/relationships/image" Target="../media/image140.png"/><Relationship Id="rId15" Type="http://schemas.openxmlformats.org/officeDocument/2006/relationships/image" Target="../media/image150.png"/><Relationship Id="rId23" Type="http://schemas.openxmlformats.org/officeDocument/2006/relationships/image" Target="../media/image158.png"/><Relationship Id="rId28" Type="http://schemas.openxmlformats.org/officeDocument/2006/relationships/image" Target="../media/image163.png"/><Relationship Id="rId10" Type="http://schemas.openxmlformats.org/officeDocument/2006/relationships/image" Target="../media/image145.png"/><Relationship Id="rId19" Type="http://schemas.openxmlformats.org/officeDocument/2006/relationships/image" Target="../media/image154.png"/><Relationship Id="rId4" Type="http://schemas.openxmlformats.org/officeDocument/2006/relationships/image" Target="../media/image139.png"/><Relationship Id="rId9" Type="http://schemas.openxmlformats.org/officeDocument/2006/relationships/image" Target="../media/image144.png"/><Relationship Id="rId14" Type="http://schemas.openxmlformats.org/officeDocument/2006/relationships/image" Target="../media/image149.png"/><Relationship Id="rId22" Type="http://schemas.openxmlformats.org/officeDocument/2006/relationships/image" Target="../media/image157.png"/><Relationship Id="rId27" Type="http://schemas.openxmlformats.org/officeDocument/2006/relationships/image" Target="../media/image162.png"/></Relationships>
</file>

<file path=ppt/slides/_rels/slide46.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175.png"/><Relationship Id="rId18" Type="http://schemas.openxmlformats.org/officeDocument/2006/relationships/image" Target="../media/image180.png"/><Relationship Id="rId26" Type="http://schemas.openxmlformats.org/officeDocument/2006/relationships/image" Target="../media/image188.png"/><Relationship Id="rId3" Type="http://schemas.openxmlformats.org/officeDocument/2006/relationships/image" Target="../media/image165.png"/><Relationship Id="rId21" Type="http://schemas.openxmlformats.org/officeDocument/2006/relationships/image" Target="../media/image183.png"/><Relationship Id="rId7" Type="http://schemas.openxmlformats.org/officeDocument/2006/relationships/image" Target="../media/image169.png"/><Relationship Id="rId12" Type="http://schemas.openxmlformats.org/officeDocument/2006/relationships/image" Target="../media/image174.png"/><Relationship Id="rId17" Type="http://schemas.openxmlformats.org/officeDocument/2006/relationships/image" Target="../media/image179.png"/><Relationship Id="rId25" Type="http://schemas.openxmlformats.org/officeDocument/2006/relationships/image" Target="../media/image187.png"/><Relationship Id="rId2" Type="http://schemas.openxmlformats.org/officeDocument/2006/relationships/image" Target="../media/image164.png"/><Relationship Id="rId16" Type="http://schemas.openxmlformats.org/officeDocument/2006/relationships/image" Target="../media/image178.png"/><Relationship Id="rId20" Type="http://schemas.openxmlformats.org/officeDocument/2006/relationships/image" Target="../media/image182.png"/><Relationship Id="rId1" Type="http://schemas.openxmlformats.org/officeDocument/2006/relationships/slideLayout" Target="../slideLayouts/slideLayout7.xml"/><Relationship Id="rId6" Type="http://schemas.openxmlformats.org/officeDocument/2006/relationships/image" Target="../media/image168.png"/><Relationship Id="rId11" Type="http://schemas.openxmlformats.org/officeDocument/2006/relationships/image" Target="../media/image173.png"/><Relationship Id="rId24" Type="http://schemas.openxmlformats.org/officeDocument/2006/relationships/image" Target="../media/image186.png"/><Relationship Id="rId5" Type="http://schemas.openxmlformats.org/officeDocument/2006/relationships/image" Target="../media/image167.png"/><Relationship Id="rId15" Type="http://schemas.openxmlformats.org/officeDocument/2006/relationships/image" Target="../media/image177.png"/><Relationship Id="rId23" Type="http://schemas.openxmlformats.org/officeDocument/2006/relationships/image" Target="../media/image185.png"/><Relationship Id="rId28" Type="http://schemas.openxmlformats.org/officeDocument/2006/relationships/image" Target="../media/image190.png"/><Relationship Id="rId10" Type="http://schemas.openxmlformats.org/officeDocument/2006/relationships/image" Target="../media/image172.png"/><Relationship Id="rId19" Type="http://schemas.openxmlformats.org/officeDocument/2006/relationships/image" Target="../media/image181.png"/><Relationship Id="rId4" Type="http://schemas.openxmlformats.org/officeDocument/2006/relationships/image" Target="../media/image166.png"/><Relationship Id="rId9" Type="http://schemas.openxmlformats.org/officeDocument/2006/relationships/image" Target="../media/image171.png"/><Relationship Id="rId14" Type="http://schemas.openxmlformats.org/officeDocument/2006/relationships/image" Target="../media/image176.png"/><Relationship Id="rId22" Type="http://schemas.openxmlformats.org/officeDocument/2006/relationships/image" Target="../media/image184.png"/><Relationship Id="rId27" Type="http://schemas.openxmlformats.org/officeDocument/2006/relationships/image" Target="../media/image189.png"/></Relationships>
</file>

<file path=ppt/slides/_rels/slide47.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2.png"/><Relationship Id="rId18" Type="http://schemas.openxmlformats.org/officeDocument/2006/relationships/image" Target="../media/image207.png"/><Relationship Id="rId26" Type="http://schemas.openxmlformats.org/officeDocument/2006/relationships/image" Target="../media/image215.png"/><Relationship Id="rId3" Type="http://schemas.openxmlformats.org/officeDocument/2006/relationships/image" Target="../media/image192.png"/><Relationship Id="rId21" Type="http://schemas.openxmlformats.org/officeDocument/2006/relationships/image" Target="../media/image210.png"/><Relationship Id="rId7" Type="http://schemas.openxmlformats.org/officeDocument/2006/relationships/image" Target="../media/image196.png"/><Relationship Id="rId12" Type="http://schemas.openxmlformats.org/officeDocument/2006/relationships/image" Target="../media/image201.png"/><Relationship Id="rId17" Type="http://schemas.openxmlformats.org/officeDocument/2006/relationships/image" Target="../media/image206.png"/><Relationship Id="rId25" Type="http://schemas.openxmlformats.org/officeDocument/2006/relationships/image" Target="../media/image214.png"/><Relationship Id="rId2" Type="http://schemas.openxmlformats.org/officeDocument/2006/relationships/image" Target="../media/image191.png"/><Relationship Id="rId16" Type="http://schemas.openxmlformats.org/officeDocument/2006/relationships/image" Target="../media/image205.png"/><Relationship Id="rId20" Type="http://schemas.openxmlformats.org/officeDocument/2006/relationships/image" Target="../media/image209.png"/><Relationship Id="rId1" Type="http://schemas.openxmlformats.org/officeDocument/2006/relationships/slideLayout" Target="../slideLayouts/slideLayout7.xml"/><Relationship Id="rId6" Type="http://schemas.openxmlformats.org/officeDocument/2006/relationships/image" Target="../media/image195.png"/><Relationship Id="rId11" Type="http://schemas.openxmlformats.org/officeDocument/2006/relationships/image" Target="../media/image200.png"/><Relationship Id="rId24" Type="http://schemas.openxmlformats.org/officeDocument/2006/relationships/image" Target="../media/image213.png"/><Relationship Id="rId5" Type="http://schemas.openxmlformats.org/officeDocument/2006/relationships/image" Target="../media/image194.png"/><Relationship Id="rId15" Type="http://schemas.openxmlformats.org/officeDocument/2006/relationships/image" Target="../media/image204.png"/><Relationship Id="rId23" Type="http://schemas.openxmlformats.org/officeDocument/2006/relationships/image" Target="../media/image212.png"/><Relationship Id="rId28" Type="http://schemas.openxmlformats.org/officeDocument/2006/relationships/image" Target="../media/image217.png"/><Relationship Id="rId10" Type="http://schemas.openxmlformats.org/officeDocument/2006/relationships/image" Target="../media/image199.png"/><Relationship Id="rId19" Type="http://schemas.openxmlformats.org/officeDocument/2006/relationships/image" Target="../media/image208.png"/><Relationship Id="rId4" Type="http://schemas.openxmlformats.org/officeDocument/2006/relationships/image" Target="../media/image193.png"/><Relationship Id="rId9" Type="http://schemas.openxmlformats.org/officeDocument/2006/relationships/image" Target="../media/image198.png"/><Relationship Id="rId14" Type="http://schemas.openxmlformats.org/officeDocument/2006/relationships/image" Target="../media/image203.png"/><Relationship Id="rId22" Type="http://schemas.openxmlformats.org/officeDocument/2006/relationships/image" Target="../media/image211.png"/><Relationship Id="rId27" Type="http://schemas.openxmlformats.org/officeDocument/2006/relationships/image" Target="../media/image216.png"/></Relationships>
</file>

<file path=ppt/slides/_rels/slide48.xml.rels><?xml version="1.0" encoding="UTF-8" standalone="yes"?>
<Relationships xmlns="http://schemas.openxmlformats.org/package/2006/relationships"><Relationship Id="rId8" Type="http://schemas.openxmlformats.org/officeDocument/2006/relationships/image" Target="../media/image224.png"/><Relationship Id="rId13" Type="http://schemas.openxmlformats.org/officeDocument/2006/relationships/image" Target="../media/image229.png"/><Relationship Id="rId18" Type="http://schemas.openxmlformats.org/officeDocument/2006/relationships/image" Target="../media/image234.png"/><Relationship Id="rId3" Type="http://schemas.openxmlformats.org/officeDocument/2006/relationships/image" Target="../media/image219.png"/><Relationship Id="rId21" Type="http://schemas.openxmlformats.org/officeDocument/2006/relationships/image" Target="../media/image237.png"/><Relationship Id="rId7" Type="http://schemas.openxmlformats.org/officeDocument/2006/relationships/image" Target="../media/image223.png"/><Relationship Id="rId12" Type="http://schemas.openxmlformats.org/officeDocument/2006/relationships/image" Target="../media/image228.png"/><Relationship Id="rId17" Type="http://schemas.openxmlformats.org/officeDocument/2006/relationships/image" Target="../media/image233.png"/><Relationship Id="rId2" Type="http://schemas.openxmlformats.org/officeDocument/2006/relationships/image" Target="../media/image218.png"/><Relationship Id="rId16" Type="http://schemas.openxmlformats.org/officeDocument/2006/relationships/image" Target="../media/image232.png"/><Relationship Id="rId20" Type="http://schemas.openxmlformats.org/officeDocument/2006/relationships/image" Target="../media/image236.png"/><Relationship Id="rId1" Type="http://schemas.openxmlformats.org/officeDocument/2006/relationships/slideLayout" Target="../slideLayouts/slideLayout7.xml"/><Relationship Id="rId6" Type="http://schemas.openxmlformats.org/officeDocument/2006/relationships/image" Target="../media/image222.png"/><Relationship Id="rId11" Type="http://schemas.openxmlformats.org/officeDocument/2006/relationships/image" Target="../media/image227.png"/><Relationship Id="rId5" Type="http://schemas.openxmlformats.org/officeDocument/2006/relationships/image" Target="../media/image221.png"/><Relationship Id="rId15" Type="http://schemas.openxmlformats.org/officeDocument/2006/relationships/image" Target="../media/image231.png"/><Relationship Id="rId23" Type="http://schemas.openxmlformats.org/officeDocument/2006/relationships/image" Target="../media/image239.png"/><Relationship Id="rId10" Type="http://schemas.openxmlformats.org/officeDocument/2006/relationships/image" Target="../media/image226.png"/><Relationship Id="rId19" Type="http://schemas.openxmlformats.org/officeDocument/2006/relationships/image" Target="../media/image235.png"/><Relationship Id="rId4" Type="http://schemas.openxmlformats.org/officeDocument/2006/relationships/image" Target="../media/image220.png"/><Relationship Id="rId9" Type="http://schemas.openxmlformats.org/officeDocument/2006/relationships/image" Target="../media/image225.png"/><Relationship Id="rId14" Type="http://schemas.openxmlformats.org/officeDocument/2006/relationships/image" Target="../media/image230.png"/><Relationship Id="rId22" Type="http://schemas.openxmlformats.org/officeDocument/2006/relationships/image" Target="../media/image238.png"/></Relationships>
</file>

<file path=ppt/slides/_rels/slide49.xml.rels><?xml version="1.0" encoding="UTF-8" standalone="yes"?>
<Relationships xmlns="http://schemas.openxmlformats.org/package/2006/relationships"><Relationship Id="rId8" Type="http://schemas.openxmlformats.org/officeDocument/2006/relationships/image" Target="../media/image246.png"/><Relationship Id="rId13" Type="http://schemas.openxmlformats.org/officeDocument/2006/relationships/image" Target="../media/image251.png"/><Relationship Id="rId3" Type="http://schemas.openxmlformats.org/officeDocument/2006/relationships/image" Target="../media/image241.png"/><Relationship Id="rId7" Type="http://schemas.openxmlformats.org/officeDocument/2006/relationships/image" Target="../media/image245.png"/><Relationship Id="rId12" Type="http://schemas.openxmlformats.org/officeDocument/2006/relationships/image" Target="../media/image250.png"/><Relationship Id="rId2" Type="http://schemas.openxmlformats.org/officeDocument/2006/relationships/image" Target="../media/image240.png"/><Relationship Id="rId16" Type="http://schemas.openxmlformats.org/officeDocument/2006/relationships/image" Target="../media/image254.png"/><Relationship Id="rId1" Type="http://schemas.openxmlformats.org/officeDocument/2006/relationships/slideLayout" Target="../slideLayouts/slideLayout7.xml"/><Relationship Id="rId6" Type="http://schemas.openxmlformats.org/officeDocument/2006/relationships/image" Target="../media/image244.png"/><Relationship Id="rId11" Type="http://schemas.openxmlformats.org/officeDocument/2006/relationships/image" Target="../media/image249.png"/><Relationship Id="rId5" Type="http://schemas.openxmlformats.org/officeDocument/2006/relationships/image" Target="../media/image243.png"/><Relationship Id="rId15" Type="http://schemas.openxmlformats.org/officeDocument/2006/relationships/image" Target="../media/image253.png"/><Relationship Id="rId10" Type="http://schemas.openxmlformats.org/officeDocument/2006/relationships/image" Target="../media/image248.png"/><Relationship Id="rId4" Type="http://schemas.openxmlformats.org/officeDocument/2006/relationships/image" Target="../media/image242.png"/><Relationship Id="rId9" Type="http://schemas.openxmlformats.org/officeDocument/2006/relationships/image" Target="../media/image247.png"/><Relationship Id="rId14" Type="http://schemas.openxmlformats.org/officeDocument/2006/relationships/image" Target="../media/image25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The Windows House of mirrors: </a:t>
            </a:r>
            <a:br>
              <a:rPr lang="en-US" dirty="0"/>
            </a:br>
            <a:r>
              <a:rPr lang="en-US" sz="3100" dirty="0"/>
              <a:t>A roller coaster tour of the subsystems you use every day.</a:t>
            </a:r>
          </a:p>
        </p:txBody>
      </p:sp>
      <p:sp>
        <p:nvSpPr>
          <p:cNvPr id="6" name="Text Placeholder 5"/>
          <p:cNvSpPr>
            <a:spLocks noGrp="1"/>
          </p:cNvSpPr>
          <p:nvPr>
            <p:ph type="body" sz="quarter" idx="10"/>
          </p:nvPr>
        </p:nvSpPr>
        <p:spPr>
          <a:xfrm>
            <a:off x="8879454" y="2585277"/>
            <a:ext cx="3085383" cy="2238432"/>
          </a:xfrm>
        </p:spPr>
        <p:txBody>
          <a:bodyPr>
            <a:normAutofit/>
          </a:bodyPr>
          <a:lstStyle/>
          <a:p>
            <a:r>
              <a:rPr lang="en-US" dirty="0"/>
              <a:t>Jeff Scripter</a:t>
            </a:r>
          </a:p>
          <a:p>
            <a:r>
              <a:rPr lang="en-US" dirty="0">
                <a:hlinkClick r:id="rId2"/>
              </a:rPr>
              <a:t>JPScripter@gmail.com</a:t>
            </a:r>
            <a:endParaRPr lang="en-US" dirty="0"/>
          </a:p>
          <a:p>
            <a:r>
              <a:rPr lang="en-US" dirty="0"/>
              <a:t>Application System Engineer</a:t>
            </a:r>
          </a:p>
          <a:p>
            <a:r>
              <a:rPr lang="en-US" dirty="0"/>
              <a:t>Big Bank</a:t>
            </a:r>
          </a:p>
        </p:txBody>
      </p:sp>
      <p:sp>
        <p:nvSpPr>
          <p:cNvPr id="7" name="Text Placeholder 6"/>
          <p:cNvSpPr>
            <a:spLocks noGrp="1"/>
          </p:cNvSpPr>
          <p:nvPr>
            <p:ph type="body" sz="quarter" idx="11"/>
          </p:nvPr>
        </p:nvSpPr>
        <p:spPr>
          <a:xfrm>
            <a:off x="5976591" y="2585277"/>
            <a:ext cx="2902863" cy="2238432"/>
          </a:xfrm>
        </p:spPr>
        <p:txBody>
          <a:bodyPr>
            <a:normAutofit/>
          </a:bodyPr>
          <a:lstStyle/>
          <a:p>
            <a:r>
              <a:rPr lang="en-US" dirty="0"/>
              <a:t>Shaun Cassells</a:t>
            </a:r>
          </a:p>
        </p:txBody>
      </p:sp>
      <p:sp>
        <p:nvSpPr>
          <p:cNvPr id="2" name="flFirstPage"/>
          <p:cNvSpPr txBox="1"/>
          <p:nvPr/>
        </p:nvSpPr>
        <p:spPr>
          <a:xfrm>
            <a:off x="0" y="6520180"/>
            <a:ext cx="184731" cy="369332"/>
          </a:xfrm>
          <a:prstGeom prst="rect">
            <a:avLst/>
          </a:prstGeom>
          <a:noFill/>
        </p:spPr>
        <p:txBody>
          <a:bodyPr vert="horz" wrap="none" rtlCol="0">
            <a:spAutoFit/>
          </a:bodyPr>
          <a:lstStyle/>
          <a:p>
            <a:endParaRPr lang="en-US"/>
          </a:p>
        </p:txBody>
      </p:sp>
      <p:sp>
        <p:nvSpPr>
          <p:cNvPr id="8" name="Text Placeholder 6">
            <a:extLst>
              <a:ext uri="{FF2B5EF4-FFF2-40B4-BE49-F238E27FC236}">
                <a16:creationId xmlns:a16="http://schemas.microsoft.com/office/drawing/2014/main" id="{F94F3DFB-3BC0-44EC-A200-50C7B387F408}"/>
              </a:ext>
            </a:extLst>
          </p:cNvPr>
          <p:cNvSpPr txBox="1">
            <a:spLocks/>
          </p:cNvSpPr>
          <p:nvPr/>
        </p:nvSpPr>
        <p:spPr>
          <a:xfrm>
            <a:off x="3312547" y="2647896"/>
            <a:ext cx="2902863" cy="2238432"/>
          </a:xfrm>
          <a:prstGeom prst="rect">
            <a:avLst/>
          </a:prstGeom>
        </p:spPr>
        <p:txBody>
          <a:bodyPr vert="horz" lIns="91440" tIns="45720" rIns="91440" bIns="45720" rtlCol="0" anchor="t">
            <a:normAutofit/>
          </a:bodyPr>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t>Stephen Owen</a:t>
            </a:r>
          </a:p>
          <a:p>
            <a:r>
              <a:rPr lang="en-US" dirty="0"/>
              <a:t>@FOXDEPLOY</a:t>
            </a:r>
          </a:p>
          <a:p>
            <a:r>
              <a:rPr lang="en-US" dirty="0"/>
              <a:t>FOXDEPLOY.com</a:t>
            </a:r>
          </a:p>
          <a:p>
            <a:r>
              <a:rPr lang="en-US" dirty="0"/>
              <a:t>Automation Engineer</a:t>
            </a:r>
          </a:p>
          <a:p>
            <a:r>
              <a:rPr lang="en-US" dirty="0"/>
              <a:t>Big Bank</a:t>
            </a:r>
          </a:p>
        </p:txBody>
      </p:sp>
    </p:spTree>
    <p:extLst>
      <p:ext uri="{BB962C8B-B14F-4D97-AF65-F5344CB8AC3E}">
        <p14:creationId xmlns:p14="http://schemas.microsoft.com/office/powerpoint/2010/main" val="359525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Practical</a:t>
            </a:r>
          </a:p>
        </p:txBody>
      </p:sp>
      <p:sp>
        <p:nvSpPr>
          <p:cNvPr id="13" name="Content Placeholder 12"/>
          <p:cNvSpPr>
            <a:spLocks noGrp="1"/>
          </p:cNvSpPr>
          <p:nvPr>
            <p:ph idx="1"/>
          </p:nvPr>
        </p:nvSpPr>
        <p:spPr/>
        <p:txBody>
          <a:bodyPr>
            <a:normAutofit/>
          </a:bodyPr>
          <a:lstStyle/>
          <a:p>
            <a:r>
              <a:rPr lang="en-US" dirty="0"/>
              <a:t>There are several applications that can have useful com interfaces like</a:t>
            </a:r>
          </a:p>
          <a:p>
            <a:pPr lvl="1"/>
            <a:r>
              <a:rPr lang="en-US" dirty="0"/>
              <a:t>MSI installer</a:t>
            </a:r>
          </a:p>
          <a:p>
            <a:pPr lvl="1"/>
            <a:r>
              <a:rPr lang="en-US" dirty="0"/>
              <a:t>windows updates </a:t>
            </a:r>
          </a:p>
          <a:p>
            <a:pPr lvl="1"/>
            <a:r>
              <a:rPr lang="en-US" dirty="0"/>
              <a:t>Office</a:t>
            </a:r>
          </a:p>
          <a:p>
            <a:pPr lvl="1"/>
            <a:r>
              <a:rPr lang="en-US" dirty="0"/>
              <a:t> RSA soft token</a:t>
            </a:r>
          </a:p>
          <a:p>
            <a:pPr marL="457200" lvl="1" indent="0">
              <a:buNone/>
            </a:pPr>
            <a:endParaRPr lang="en-US" dirty="0"/>
          </a:p>
          <a:p>
            <a:r>
              <a:rPr lang="en-US" dirty="0"/>
              <a:t>If you have to troubleshoot errors, The application event log can capture some of the more severe errors. </a:t>
            </a:r>
          </a:p>
          <a:p>
            <a:endParaRPr lang="en-US" dirty="0"/>
          </a:p>
        </p:txBody>
      </p:sp>
    </p:spTree>
    <p:extLst>
      <p:ext uri="{BB962C8B-B14F-4D97-AF65-F5344CB8AC3E}">
        <p14:creationId xmlns:p14="http://schemas.microsoft.com/office/powerpoint/2010/main" val="2127285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Component Object Model</a:t>
            </a:r>
          </a:p>
        </p:txBody>
      </p:sp>
      <p:sp>
        <p:nvSpPr>
          <p:cNvPr id="13" name="Content Placeholder 12"/>
          <p:cNvSpPr>
            <a:spLocks noGrp="1"/>
          </p:cNvSpPr>
          <p:nvPr>
            <p:ph idx="1"/>
          </p:nvPr>
        </p:nvSpPr>
        <p:spPr/>
        <p:txBody>
          <a:bodyPr>
            <a:normAutofit/>
          </a:bodyPr>
          <a:lstStyle/>
          <a:p>
            <a:r>
              <a:rPr lang="en-US" dirty="0"/>
              <a:t>This was a way to more easily allow software to interact with each other. </a:t>
            </a:r>
          </a:p>
          <a:p>
            <a:endParaRPr lang="en-US" dirty="0"/>
          </a:p>
          <a:p>
            <a:r>
              <a:rPr lang="en-US" dirty="0"/>
              <a:t>Mostly for local software interactions, DCOM was added to allow for remote software interactions.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09467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How it works</a:t>
            </a:r>
          </a:p>
        </p:txBody>
      </p:sp>
      <p:sp>
        <p:nvSpPr>
          <p:cNvPr id="13" name="Content Placeholder 12"/>
          <p:cNvSpPr>
            <a:spLocks noGrp="1"/>
          </p:cNvSpPr>
          <p:nvPr>
            <p:ph idx="1"/>
          </p:nvPr>
        </p:nvSpPr>
        <p:spPr/>
        <p:txBody>
          <a:bodyPr>
            <a:normAutofit/>
          </a:bodyPr>
          <a:lstStyle/>
          <a:p>
            <a:endParaRPr lang="en-US" dirty="0"/>
          </a:p>
          <a:p>
            <a:r>
              <a:rPr lang="en-US" dirty="0"/>
              <a:t>Com objects are binary interfaces that are registered in HKR (User or machine)</a:t>
            </a:r>
          </a:p>
          <a:p>
            <a:endParaRPr lang="en-US" dirty="0"/>
          </a:p>
          <a:p>
            <a:r>
              <a:rPr lang="en-US" dirty="0"/>
              <a:t>DLLs register as a com name and version</a:t>
            </a:r>
          </a:p>
          <a:p>
            <a:pPr lvl="1"/>
            <a:r>
              <a:rPr lang="en-US" dirty="0"/>
              <a:t>Com object Interface name</a:t>
            </a:r>
          </a:p>
          <a:p>
            <a:pPr lvl="2"/>
            <a:r>
              <a:rPr lang="en-US" dirty="0" err="1"/>
              <a:t>Hkey_Classes_root</a:t>
            </a:r>
            <a:r>
              <a:rPr lang="en-US" dirty="0"/>
              <a:t>\&lt;Interface&gt;\CLSID</a:t>
            </a:r>
          </a:p>
          <a:p>
            <a:pPr lvl="1"/>
            <a:r>
              <a:rPr lang="en-US" dirty="0"/>
              <a:t>CLSID is located</a:t>
            </a:r>
          </a:p>
          <a:p>
            <a:pPr lvl="2"/>
            <a:r>
              <a:rPr lang="en-US" dirty="0" err="1"/>
              <a:t>Hkey_Classes_Root</a:t>
            </a:r>
            <a:r>
              <a:rPr lang="en-US" dirty="0"/>
              <a:t>\CLSID\&lt;CLSID&gt;</a:t>
            </a:r>
          </a:p>
          <a:p>
            <a:pPr lvl="1"/>
            <a:endParaRPr lang="en-US" dirty="0"/>
          </a:p>
          <a:p>
            <a:r>
              <a:rPr lang="en-US" dirty="0"/>
              <a:t>This will locate the binary that can manage the interface.</a:t>
            </a:r>
          </a:p>
          <a:p>
            <a:endParaRPr lang="en-US" dirty="0"/>
          </a:p>
          <a:p>
            <a:endParaRPr lang="en-US" dirty="0"/>
          </a:p>
        </p:txBody>
      </p:sp>
    </p:spTree>
    <p:extLst>
      <p:ext uri="{BB962C8B-B14F-4D97-AF65-F5344CB8AC3E}">
        <p14:creationId xmlns:p14="http://schemas.microsoft.com/office/powerpoint/2010/main" val="950603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DCOM</a:t>
            </a:r>
          </a:p>
        </p:txBody>
      </p:sp>
      <p:sp>
        <p:nvSpPr>
          <p:cNvPr id="13" name="Content Placeholder 12"/>
          <p:cNvSpPr>
            <a:spLocks noGrp="1"/>
          </p:cNvSpPr>
          <p:nvPr>
            <p:ph idx="1"/>
          </p:nvPr>
        </p:nvSpPr>
        <p:spPr/>
        <p:txBody>
          <a:bodyPr>
            <a:normAutofit/>
          </a:bodyPr>
          <a:lstStyle/>
          <a:p>
            <a:r>
              <a:rPr lang="en-US" dirty="0"/>
              <a:t>Distributed Component Object Model was used as an old way to service remote client.</a:t>
            </a:r>
          </a:p>
          <a:p>
            <a:endParaRPr lang="en-US" dirty="0"/>
          </a:p>
          <a:p>
            <a:r>
              <a:rPr lang="en-US" dirty="0"/>
              <a:t>This is mostly replaced with web services</a:t>
            </a:r>
          </a:p>
          <a:p>
            <a:endParaRPr lang="en-US" dirty="0"/>
          </a:p>
          <a:p>
            <a:r>
              <a:rPr lang="en-US" dirty="0"/>
              <a:t>Registered as apps in</a:t>
            </a:r>
          </a:p>
          <a:p>
            <a:pPr lvl="1"/>
            <a:r>
              <a:rPr lang="en-US" dirty="0"/>
              <a:t>HKEY_CLASSES_ROOT\</a:t>
            </a:r>
            <a:r>
              <a:rPr lang="en-US" dirty="0" err="1"/>
              <a:t>AppID</a:t>
            </a:r>
            <a:endParaRPr lang="en-US" dirty="0"/>
          </a:p>
          <a:p>
            <a:endParaRPr lang="en-US" dirty="0"/>
          </a:p>
          <a:p>
            <a:r>
              <a:rPr lang="en-US" dirty="0"/>
              <a:t>DCOM can be controlled in the </a:t>
            </a:r>
            <a:r>
              <a:rPr lang="en-US" dirty="0" err="1"/>
              <a:t>comexp.msc</a:t>
            </a:r>
            <a:r>
              <a:rPr lang="en-US" dirty="0"/>
              <a:t> </a:t>
            </a:r>
            <a:r>
              <a:rPr lang="en-US" dirty="0" err="1"/>
              <a:t>snapin</a:t>
            </a:r>
            <a:endParaRPr lang="en-US" dirty="0"/>
          </a:p>
          <a:p>
            <a:pPr marL="0" indent="0">
              <a:buNone/>
            </a:pPr>
            <a:endParaRPr lang="en-US" dirty="0"/>
          </a:p>
        </p:txBody>
      </p:sp>
    </p:spTree>
    <p:extLst>
      <p:ext uri="{BB962C8B-B14F-4D97-AF65-F5344CB8AC3E}">
        <p14:creationId xmlns:p14="http://schemas.microsoft.com/office/powerpoint/2010/main" val="341307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WMI</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5328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Windows management instrument</a:t>
            </a:r>
          </a:p>
        </p:txBody>
      </p:sp>
      <p:sp>
        <p:nvSpPr>
          <p:cNvPr id="13" name="Content Placeholder 12"/>
          <p:cNvSpPr>
            <a:spLocks noGrp="1"/>
          </p:cNvSpPr>
          <p:nvPr>
            <p:ph idx="1"/>
          </p:nvPr>
        </p:nvSpPr>
        <p:spPr/>
        <p:txBody>
          <a:bodyPr>
            <a:normAutofit/>
          </a:bodyPr>
          <a:lstStyle/>
          <a:p>
            <a:r>
              <a:rPr lang="en-US" dirty="0"/>
              <a:t>Makes a modern Object based APIs for the windows OS. This is one of the reasons windows is an API based OS vs Linux being file based.</a:t>
            </a:r>
          </a:p>
          <a:p>
            <a:endParaRPr lang="en-US" dirty="0"/>
          </a:p>
          <a:p>
            <a:r>
              <a:rPr lang="en-US" dirty="0"/>
              <a:t>Built on the Common information Model (CIM), and </a:t>
            </a:r>
            <a:r>
              <a:rPr lang="en-US" dirty="0" err="1"/>
              <a:t>wbem</a:t>
            </a:r>
            <a:r>
              <a:rPr lang="en-US" dirty="0"/>
              <a:t> standards used by other OS but Microsoft added it's own spin on it with </a:t>
            </a:r>
            <a:r>
              <a:rPr lang="en-US" dirty="0" err="1"/>
              <a:t>wmi</a:t>
            </a:r>
            <a:r>
              <a:rPr lang="en-US" dirty="0"/>
              <a:t>. This groups information in related Object classes and leverages providers to manage those objects.</a:t>
            </a:r>
          </a:p>
          <a:p>
            <a:pPr lvl="1"/>
            <a:r>
              <a:rPr lang="en-US" dirty="0"/>
              <a:t>CIM - Data model and Data layout</a:t>
            </a:r>
          </a:p>
          <a:p>
            <a:pPr lvl="1"/>
            <a:r>
              <a:rPr lang="en-US" dirty="0"/>
              <a:t>WBEM - standards for interacting with CIM</a:t>
            </a:r>
          </a:p>
          <a:p>
            <a:pPr lvl="1"/>
            <a:r>
              <a:rPr lang="en-US" dirty="0"/>
              <a:t>WMI - Microsoft implementation of both</a:t>
            </a:r>
          </a:p>
          <a:p>
            <a:endParaRPr lang="en-US" dirty="0"/>
          </a:p>
          <a:p>
            <a:r>
              <a:rPr lang="en-US" dirty="0"/>
              <a:t>Started in Win NT SP4  as an web-based enterprise management (WBEM) tool. </a:t>
            </a:r>
          </a:p>
        </p:txBody>
      </p:sp>
    </p:spTree>
    <p:extLst>
      <p:ext uri="{BB962C8B-B14F-4D97-AF65-F5344CB8AC3E}">
        <p14:creationId xmlns:p14="http://schemas.microsoft.com/office/powerpoint/2010/main" val="2686118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Windows management instrument</a:t>
            </a:r>
          </a:p>
        </p:txBody>
      </p:sp>
      <p:sp>
        <p:nvSpPr>
          <p:cNvPr id="13" name="Content Placeholder 12"/>
          <p:cNvSpPr>
            <a:spLocks noGrp="1"/>
          </p:cNvSpPr>
          <p:nvPr>
            <p:ph idx="1"/>
          </p:nvPr>
        </p:nvSpPr>
        <p:spPr/>
        <p:txBody>
          <a:bodyPr>
            <a:normAutofit/>
          </a:bodyPr>
          <a:lstStyle/>
          <a:p>
            <a:r>
              <a:rPr lang="en-US" dirty="0"/>
              <a:t>Namespace</a:t>
            </a:r>
          </a:p>
          <a:p>
            <a:r>
              <a:rPr lang="en-US" dirty="0"/>
              <a:t>Permissions are managed in </a:t>
            </a:r>
            <a:r>
              <a:rPr lang="en-US" dirty="0" err="1"/>
              <a:t>CompMGMT.msc</a:t>
            </a:r>
            <a:endParaRPr lang="en-US" dirty="0"/>
          </a:p>
          <a:p>
            <a:r>
              <a:rPr lang="en-US" dirty="0"/>
              <a:t>MOF - Managed Object Format</a:t>
            </a:r>
          </a:p>
          <a:p>
            <a:pPr lvl="1"/>
            <a:r>
              <a:rPr lang="en-US" dirty="0"/>
              <a:t>These are your classes definitions and link the provider</a:t>
            </a:r>
          </a:p>
          <a:p>
            <a:r>
              <a:rPr lang="en-US" dirty="0"/>
              <a:t>MFL </a:t>
            </a:r>
          </a:p>
          <a:p>
            <a:pPr lvl="1"/>
            <a:r>
              <a:rPr lang="en-US" dirty="0"/>
              <a:t>Message format language - XML used for interpreting binary data structure</a:t>
            </a:r>
          </a:p>
          <a:p>
            <a:r>
              <a:rPr lang="en-US" dirty="0"/>
              <a:t>Classes </a:t>
            </a:r>
          </a:p>
          <a:p>
            <a:pPr lvl="1"/>
            <a:r>
              <a:rPr lang="en-US" dirty="0"/>
              <a:t>  This is the implementation of the MOF file and</a:t>
            </a:r>
          </a:p>
          <a:p>
            <a:r>
              <a:rPr lang="en-US" dirty="0"/>
              <a:t>Instances</a:t>
            </a:r>
          </a:p>
          <a:p>
            <a:endParaRPr lang="en-US" dirty="0"/>
          </a:p>
        </p:txBody>
      </p:sp>
    </p:spTree>
    <p:extLst>
      <p:ext uri="{BB962C8B-B14F-4D97-AF65-F5344CB8AC3E}">
        <p14:creationId xmlns:p14="http://schemas.microsoft.com/office/powerpoint/2010/main" val="2873548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Windows management instrument</a:t>
            </a:r>
          </a:p>
        </p:txBody>
      </p:sp>
      <p:sp>
        <p:nvSpPr>
          <p:cNvPr id="13" name="Content Placeholder 12"/>
          <p:cNvSpPr>
            <a:spLocks noGrp="1"/>
          </p:cNvSpPr>
          <p:nvPr>
            <p:ph idx="1"/>
          </p:nvPr>
        </p:nvSpPr>
        <p:spPr/>
        <p:txBody>
          <a:bodyPr>
            <a:normAutofit lnSpcReduction="10000"/>
          </a:bodyPr>
          <a:lstStyle/>
          <a:p>
            <a:r>
              <a:rPr lang="en-US" dirty="0"/>
              <a:t>Provider</a:t>
            </a:r>
          </a:p>
          <a:p>
            <a:pPr lvl="1"/>
            <a:r>
              <a:rPr lang="en-US" dirty="0"/>
              <a:t>These are registered under the </a:t>
            </a:r>
            <a:r>
              <a:rPr lang="en-US" dirty="0" err="1"/>
              <a:t>clsid</a:t>
            </a:r>
            <a:r>
              <a:rPr lang="en-US" dirty="0"/>
              <a:t> </a:t>
            </a:r>
          </a:p>
          <a:p>
            <a:pPr lvl="1"/>
            <a:r>
              <a:rPr lang="en-US" dirty="0"/>
              <a:t>__WIn32Provider – added by MOF</a:t>
            </a:r>
          </a:p>
          <a:p>
            <a:pPr lvl="1"/>
            <a:endParaRPr lang="en-US" dirty="0"/>
          </a:p>
          <a:p>
            <a:r>
              <a:rPr lang="en-US" dirty="0"/>
              <a:t>Registry</a:t>
            </a:r>
          </a:p>
          <a:p>
            <a:pPr lvl="1"/>
            <a:r>
              <a:rPr lang="en-US" dirty="0"/>
              <a:t>HKEY_LOCAL_MACHINE\SOFTWARE\Microsoft\</a:t>
            </a:r>
            <a:r>
              <a:rPr lang="en-US" dirty="0" err="1"/>
              <a:t>Wbem</a:t>
            </a:r>
            <a:endParaRPr lang="en-US" dirty="0"/>
          </a:p>
          <a:p>
            <a:endParaRPr lang="en-US" dirty="0"/>
          </a:p>
          <a:p>
            <a:r>
              <a:rPr lang="en-US" dirty="0"/>
              <a:t>Database – Non-lazy objects are stored in the WMI database. Other are dynamically generated based. </a:t>
            </a:r>
          </a:p>
          <a:p>
            <a:pPr lvl="1"/>
            <a:r>
              <a:rPr lang="en-US" dirty="0"/>
              <a:t>C:\windows\System32\wbem</a:t>
            </a:r>
          </a:p>
          <a:p>
            <a:endParaRPr lang="en-US" dirty="0"/>
          </a:p>
          <a:p>
            <a:r>
              <a:rPr lang="en-US" dirty="0"/>
              <a:t>MOF Files – Located all over the system</a:t>
            </a:r>
          </a:p>
        </p:txBody>
      </p:sp>
    </p:spTree>
    <p:extLst>
      <p:ext uri="{BB962C8B-B14F-4D97-AF65-F5344CB8AC3E}">
        <p14:creationId xmlns:p14="http://schemas.microsoft.com/office/powerpoint/2010/main" val="3844813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Gotchas</a:t>
            </a:r>
          </a:p>
        </p:txBody>
      </p:sp>
      <p:sp>
        <p:nvSpPr>
          <p:cNvPr id="13" name="Content Placeholder 12"/>
          <p:cNvSpPr>
            <a:spLocks noGrp="1"/>
          </p:cNvSpPr>
          <p:nvPr>
            <p:ph idx="1"/>
          </p:nvPr>
        </p:nvSpPr>
        <p:spPr/>
        <p:txBody>
          <a:bodyPr>
            <a:normAutofit/>
          </a:bodyPr>
          <a:lstStyle/>
          <a:p>
            <a:r>
              <a:rPr lang="en-US" dirty="0"/>
              <a:t>Recompiling MOFs </a:t>
            </a:r>
          </a:p>
          <a:p>
            <a:pPr lvl="1"/>
            <a:r>
              <a:rPr lang="en-US" dirty="0"/>
              <a:t>It is hard to find all MOFS</a:t>
            </a:r>
          </a:p>
          <a:p>
            <a:pPr lvl="1"/>
            <a:r>
              <a:rPr lang="en-US"/>
              <a:t>Uninstall MOFs</a:t>
            </a:r>
            <a:endParaRPr lang="en-US" dirty="0"/>
          </a:p>
          <a:p>
            <a:pPr lvl="1"/>
            <a:endParaRPr lang="en-US" dirty="0"/>
          </a:p>
          <a:p>
            <a:r>
              <a:rPr lang="en-US" dirty="0"/>
              <a:t>WMIDIAG</a:t>
            </a:r>
          </a:p>
          <a:p>
            <a:endParaRPr lang="en-US" dirty="0"/>
          </a:p>
          <a:p>
            <a:r>
              <a:rPr lang="en-US" dirty="0"/>
              <a:t>Rebuilding Database</a:t>
            </a:r>
          </a:p>
          <a:p>
            <a:pPr lvl="1"/>
            <a:r>
              <a:rPr lang="en-US" dirty="0"/>
              <a:t>Obviously deletes stored data (Not Lazy objects)</a:t>
            </a:r>
          </a:p>
          <a:p>
            <a:endParaRPr lang="en-US" dirty="0"/>
          </a:p>
        </p:txBody>
      </p:sp>
    </p:spTree>
    <p:extLst>
      <p:ext uri="{BB962C8B-B14F-4D97-AF65-F5344CB8AC3E}">
        <p14:creationId xmlns:p14="http://schemas.microsoft.com/office/powerpoint/2010/main" val="3749561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Component Based Servicing</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0631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a:t>
            </a:r>
            <a:r>
              <a:rPr lang="en-US" dirty="0" err="1"/>
              <a:t>JeffTheScripter</a:t>
            </a:r>
            <a:endParaRPr lang="en-US" dirty="0"/>
          </a:p>
        </p:txBody>
      </p:sp>
      <p:sp>
        <p:nvSpPr>
          <p:cNvPr id="6" name="Text Placeholder 5">
            <a:extLst>
              <a:ext uri="{FF2B5EF4-FFF2-40B4-BE49-F238E27FC236}">
                <a16:creationId xmlns:a16="http://schemas.microsoft.com/office/drawing/2014/main" id="{24CDD6FA-EA80-4F11-833F-BBD62AB6880F}"/>
              </a:ext>
            </a:extLst>
          </p:cNvPr>
          <p:cNvSpPr>
            <a:spLocks noGrp="1"/>
          </p:cNvSpPr>
          <p:nvPr>
            <p:ph type="body" sz="quarter" idx="15"/>
          </p:nvPr>
        </p:nvSpPr>
        <p:spPr/>
        <p:txBody>
          <a:bodyPr/>
          <a:lstStyle/>
          <a:p>
            <a:endParaRPr lang="en-US"/>
          </a:p>
        </p:txBody>
      </p:sp>
      <p:sp>
        <p:nvSpPr>
          <p:cNvPr id="19" name="Text Placeholder 18"/>
          <p:cNvSpPr>
            <a:spLocks noGrp="1"/>
          </p:cNvSpPr>
          <p:nvPr>
            <p:ph type="body" sz="quarter" idx="16"/>
          </p:nvPr>
        </p:nvSpPr>
        <p:spPr/>
        <p:txBody>
          <a:bodyPr/>
          <a:lstStyle/>
          <a:p>
            <a:r>
              <a:rPr lang="en-US" dirty="0"/>
              <a:t>15 Years</a:t>
            </a:r>
          </a:p>
        </p:txBody>
      </p:sp>
      <p:sp>
        <p:nvSpPr>
          <p:cNvPr id="20" name="Text Placeholder 19"/>
          <p:cNvSpPr>
            <a:spLocks noGrp="1"/>
          </p:cNvSpPr>
          <p:nvPr>
            <p:ph type="body" sz="quarter" idx="17"/>
          </p:nvPr>
        </p:nvSpPr>
        <p:spPr/>
        <p:txBody>
          <a:bodyPr/>
          <a:lstStyle/>
          <a:p>
            <a:r>
              <a:rPr lang="en-US" dirty="0"/>
              <a:t>Beer, Coffee and Chocolate</a:t>
            </a:r>
          </a:p>
        </p:txBody>
      </p:sp>
      <p:sp>
        <p:nvSpPr>
          <p:cNvPr id="7" name="Text Placeholder 6">
            <a:extLst>
              <a:ext uri="{FF2B5EF4-FFF2-40B4-BE49-F238E27FC236}">
                <a16:creationId xmlns:a16="http://schemas.microsoft.com/office/drawing/2014/main" id="{B3538545-F982-4402-9C22-35A1109401B3}"/>
              </a:ext>
            </a:extLst>
          </p:cNvPr>
          <p:cNvSpPr>
            <a:spLocks noGrp="1"/>
          </p:cNvSpPr>
          <p:nvPr>
            <p:ph type="body" sz="quarter" idx="18"/>
          </p:nvPr>
        </p:nvSpPr>
        <p:spPr/>
        <p:txBody>
          <a:bodyPr/>
          <a:lstStyle/>
          <a:p>
            <a:endParaRPr lang="en-US"/>
          </a:p>
        </p:txBody>
      </p:sp>
      <p:sp>
        <p:nvSpPr>
          <p:cNvPr id="22" name="Text Placeholder 21"/>
          <p:cNvSpPr>
            <a:spLocks noGrp="1"/>
          </p:cNvSpPr>
          <p:nvPr>
            <p:ph type="body" sz="quarter" idx="19"/>
          </p:nvPr>
        </p:nvSpPr>
        <p:spPr/>
        <p:txBody>
          <a:bodyPr/>
          <a:lstStyle/>
          <a:p>
            <a:r>
              <a:rPr lang="en-US" dirty="0"/>
              <a:t>Jeff Scripter</a:t>
            </a:r>
          </a:p>
        </p:txBody>
      </p:sp>
      <p:sp>
        <p:nvSpPr>
          <p:cNvPr id="2" name="Text Placeholder 1">
            <a:extLst>
              <a:ext uri="{FF2B5EF4-FFF2-40B4-BE49-F238E27FC236}">
                <a16:creationId xmlns:a16="http://schemas.microsoft.com/office/drawing/2014/main" id="{F369C88D-C8C5-4863-B1C4-6FDEFC122F86}"/>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0C6866A4-BCD8-4B25-AE90-A3B438894C7E}"/>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7E92B2BC-B10C-4BA6-8952-A9155E2A8BA6}"/>
              </a:ext>
            </a:extLst>
          </p:cNvPr>
          <p:cNvSpPr>
            <a:spLocks noGrp="1"/>
          </p:cNvSpPr>
          <p:nvPr>
            <p:ph type="body" sz="quarter" idx="12"/>
          </p:nvPr>
        </p:nvSpPr>
        <p:spPr/>
        <p:txBody>
          <a:bodyPr/>
          <a:lstStyle/>
          <a:p>
            <a:endParaRPr lang="en-US"/>
          </a:p>
        </p:txBody>
      </p:sp>
      <p:sp>
        <p:nvSpPr>
          <p:cNvPr id="5" name="Text Placeholder 4">
            <a:extLst>
              <a:ext uri="{FF2B5EF4-FFF2-40B4-BE49-F238E27FC236}">
                <a16:creationId xmlns:a16="http://schemas.microsoft.com/office/drawing/2014/main" id="{3BA7E9BE-8C43-43E7-81C7-2093EAA54FCC}"/>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18081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fontScale="90000"/>
          </a:bodyPr>
          <a:lstStyle/>
          <a:p>
            <a:r>
              <a:rPr lang="en-US" dirty="0"/>
              <a:t>What is the Windows component based servicing</a:t>
            </a:r>
          </a:p>
        </p:txBody>
      </p:sp>
      <p:sp>
        <p:nvSpPr>
          <p:cNvPr id="13" name="Content Placeholder 1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1673644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a:t>Why does it take up so much space?</a:t>
            </a:r>
          </a:p>
        </p:txBody>
      </p:sp>
      <p:sp>
        <p:nvSpPr>
          <p:cNvPr id="13" name="Content Placeholder 12"/>
          <p:cNvSpPr>
            <a:spLocks noGrp="1"/>
          </p:cNvSpPr>
          <p:nvPr>
            <p:ph idx="1"/>
          </p:nvPr>
        </p:nvSpPr>
        <p:spPr/>
        <p:txBody>
          <a:bodyPr>
            <a:normAutofit/>
          </a:bodyPr>
          <a:lstStyle/>
          <a:p>
            <a:r>
              <a:rPr lang="en-US" dirty="0"/>
              <a:t>This allows for easy rollback of patches and software.</a:t>
            </a:r>
          </a:p>
          <a:p>
            <a:endParaRPr lang="en-US" dirty="0"/>
          </a:p>
          <a:p>
            <a:r>
              <a:rPr lang="en-US" dirty="0"/>
              <a:t>You can clean up the old files, but it prevents uninstalls</a:t>
            </a:r>
          </a:p>
          <a:p>
            <a:pPr lvl="1"/>
            <a:r>
              <a:rPr lang="en-US" dirty="0"/>
              <a:t>Cleanup wizard</a:t>
            </a:r>
          </a:p>
          <a:p>
            <a:pPr lvl="1"/>
            <a:r>
              <a:rPr lang="en-US" dirty="0"/>
              <a:t>Schedule task</a:t>
            </a:r>
          </a:p>
          <a:p>
            <a:pPr lvl="2"/>
            <a:r>
              <a:rPr lang="en-US" dirty="0"/>
              <a:t>\Microsoft\Windows\Servicing – </a:t>
            </a:r>
            <a:r>
              <a:rPr lang="en-US" dirty="0" err="1"/>
              <a:t>StartComponentCleanup</a:t>
            </a:r>
            <a:endParaRPr lang="en-US" dirty="0"/>
          </a:p>
          <a:p>
            <a:pPr lvl="1"/>
            <a:r>
              <a:rPr lang="en-US" dirty="0"/>
              <a:t>DISM</a:t>
            </a:r>
          </a:p>
          <a:p>
            <a:pPr lvl="2"/>
            <a:r>
              <a:rPr lang="en-US" dirty="0"/>
              <a:t>Dism.exe /online /Cleanup-Image /</a:t>
            </a:r>
            <a:r>
              <a:rPr lang="en-US" dirty="0" err="1"/>
              <a:t>StartComponentcleanup</a:t>
            </a:r>
            <a:r>
              <a:rPr lang="en-US" dirty="0"/>
              <a:t> /</a:t>
            </a:r>
            <a:r>
              <a:rPr lang="en-US" dirty="0" err="1"/>
              <a:t>ResetBase</a:t>
            </a:r>
            <a:endParaRPr lang="en-US" dirty="0"/>
          </a:p>
          <a:p>
            <a:pPr lvl="2"/>
            <a:r>
              <a:rPr lang="en-US" dirty="0"/>
              <a:t>Dism.exe /online /Cleanup-Image /</a:t>
            </a:r>
            <a:r>
              <a:rPr lang="en-US" dirty="0" err="1"/>
              <a:t>SPSuperseded</a:t>
            </a:r>
            <a:endParaRPr lang="en-US" dirty="0"/>
          </a:p>
          <a:p>
            <a:pPr lvl="2"/>
            <a:endParaRPr lang="en-US" dirty="0"/>
          </a:p>
          <a:p>
            <a:r>
              <a:rPr lang="en-US" dirty="0"/>
              <a:t>DO NOT DELETE THESE MANUALLY!</a:t>
            </a:r>
          </a:p>
        </p:txBody>
      </p:sp>
    </p:spTree>
    <p:extLst>
      <p:ext uri="{BB962C8B-B14F-4D97-AF65-F5344CB8AC3E}">
        <p14:creationId xmlns:p14="http://schemas.microsoft.com/office/powerpoint/2010/main" val="1931939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a:t>How do I Troubleshoot it?</a:t>
            </a:r>
          </a:p>
        </p:txBody>
      </p:sp>
      <p:sp>
        <p:nvSpPr>
          <p:cNvPr id="13" name="Content Placeholder 12"/>
          <p:cNvSpPr>
            <a:spLocks noGrp="1"/>
          </p:cNvSpPr>
          <p:nvPr>
            <p:ph idx="1"/>
          </p:nvPr>
        </p:nvSpPr>
        <p:spPr/>
        <p:txBody>
          <a:bodyPr>
            <a:normAutofit/>
          </a:bodyPr>
          <a:lstStyle/>
          <a:p>
            <a:r>
              <a:rPr lang="en-US" dirty="0"/>
              <a:t>This allows for easy rollback of patches and software.</a:t>
            </a:r>
          </a:p>
          <a:p>
            <a:endParaRPr lang="en-US" dirty="0"/>
          </a:p>
          <a:p>
            <a:r>
              <a:rPr lang="en-US" dirty="0"/>
              <a:t>You can clean up the old files, but it prevents uninstalls</a:t>
            </a:r>
          </a:p>
          <a:p>
            <a:pPr lvl="1"/>
            <a:r>
              <a:rPr lang="en-US" dirty="0" err="1"/>
              <a:t>Sxstrace</a:t>
            </a:r>
            <a:r>
              <a:rPr lang="en-US" dirty="0"/>
              <a:t> – </a:t>
            </a:r>
          </a:p>
          <a:p>
            <a:pPr lvl="1"/>
            <a:r>
              <a:rPr lang="en-US" dirty="0" err="1"/>
              <a:t>Dism</a:t>
            </a:r>
            <a:r>
              <a:rPr lang="en-US" dirty="0"/>
              <a:t> - </a:t>
            </a:r>
          </a:p>
          <a:p>
            <a:pPr lvl="2"/>
            <a:endParaRPr lang="en-US" dirty="0"/>
          </a:p>
          <a:p>
            <a:r>
              <a:rPr lang="en-US" dirty="0"/>
              <a:t>DO NOT DELETE THESE MANUALLY!</a:t>
            </a:r>
          </a:p>
        </p:txBody>
      </p:sp>
    </p:spTree>
    <p:extLst>
      <p:ext uri="{BB962C8B-B14F-4D97-AF65-F5344CB8AC3E}">
        <p14:creationId xmlns:p14="http://schemas.microsoft.com/office/powerpoint/2010/main" val="874528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Telemetry</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9097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a:t>Windows telemetry</a:t>
            </a:r>
          </a:p>
        </p:txBody>
      </p:sp>
      <p:sp>
        <p:nvSpPr>
          <p:cNvPr id="13" name="Content Placeholder 1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3562677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DPAPI</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1802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Data Protection API</a:t>
            </a:r>
            <a:endParaRPr lang="en-US" dirty="0">
              <a:solidFill>
                <a:srgbClr val="C00000"/>
              </a:solidFill>
            </a:endParaRPr>
          </a:p>
        </p:txBody>
      </p:sp>
      <p:sp>
        <p:nvSpPr>
          <p:cNvPr id="3" name="Content Placeholder 2"/>
          <p:cNvSpPr>
            <a:spLocks noGrp="1"/>
          </p:cNvSpPr>
          <p:nvPr>
            <p:ph idx="1"/>
          </p:nvPr>
        </p:nvSpPr>
        <p:spPr>
          <a:xfrm>
            <a:off x="609599" y="1257300"/>
            <a:ext cx="10827895" cy="4800600"/>
          </a:xfrm>
        </p:spPr>
        <p:txBody>
          <a:bodyPr>
            <a:normAutofit/>
          </a:bodyPr>
          <a:lstStyle/>
          <a:p>
            <a:r>
              <a:rPr lang="en-US" dirty="0"/>
              <a:t>A set of Win32 APIs that allow you to encrypt data with great easy.</a:t>
            </a:r>
          </a:p>
          <a:p>
            <a:endParaRPr lang="en-US" dirty="0"/>
          </a:p>
          <a:p>
            <a:r>
              <a:rPr lang="en-US" dirty="0"/>
              <a:t>The user’s password hash encrypts:</a:t>
            </a:r>
          </a:p>
          <a:p>
            <a:pPr lvl="2"/>
            <a:r>
              <a:rPr lang="en-US" dirty="0"/>
              <a:t>Old user password hash</a:t>
            </a:r>
          </a:p>
          <a:p>
            <a:pPr lvl="2"/>
            <a:r>
              <a:rPr lang="en-US" dirty="0"/>
              <a:t>Current key – refreshed every 90 days</a:t>
            </a:r>
          </a:p>
          <a:p>
            <a:pPr lvl="1"/>
            <a:endParaRPr lang="en-US" dirty="0"/>
          </a:p>
          <a:p>
            <a:r>
              <a:rPr lang="en-US" dirty="0"/>
              <a:t>Used in:</a:t>
            </a:r>
          </a:p>
          <a:p>
            <a:pPr lvl="1"/>
            <a:r>
              <a:rPr lang="en-US" dirty="0"/>
              <a:t>IE saved passwords</a:t>
            </a:r>
          </a:p>
          <a:p>
            <a:pPr lvl="1"/>
            <a:r>
              <a:rPr lang="en-US" dirty="0"/>
              <a:t>Picture, fingerprint </a:t>
            </a:r>
            <a:r>
              <a:rPr lang="en-US" dirty="0" err="1"/>
              <a:t>ect</a:t>
            </a:r>
            <a:r>
              <a:rPr lang="en-US" dirty="0"/>
              <a:t> authentication</a:t>
            </a:r>
          </a:p>
          <a:p>
            <a:pPr lvl="1"/>
            <a:r>
              <a:rPr lang="en-US" dirty="0" err="1"/>
              <a:t>ConvertFrom-SecureString</a:t>
            </a:r>
            <a:endParaRPr lang="en-US" dirty="0"/>
          </a:p>
          <a:p>
            <a:pPr lvl="1"/>
            <a:r>
              <a:rPr lang="en-US" dirty="0"/>
              <a:t>Credential manager</a:t>
            </a:r>
          </a:p>
        </p:txBody>
      </p:sp>
    </p:spTree>
    <p:extLst>
      <p:ext uri="{BB962C8B-B14F-4D97-AF65-F5344CB8AC3E}">
        <p14:creationId xmlns:p14="http://schemas.microsoft.com/office/powerpoint/2010/main" val="3327697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DPAPI Encryption - Subsystem</a:t>
            </a:r>
            <a:endParaRPr lang="en-US" dirty="0">
              <a:solidFill>
                <a:srgbClr val="C00000"/>
              </a:solidFill>
            </a:endParaRPr>
          </a:p>
        </p:txBody>
      </p:sp>
      <p:sp>
        <p:nvSpPr>
          <p:cNvPr id="3" name="Content Placeholder 2"/>
          <p:cNvSpPr>
            <a:spLocks noGrp="1"/>
          </p:cNvSpPr>
          <p:nvPr>
            <p:ph idx="1"/>
          </p:nvPr>
        </p:nvSpPr>
        <p:spPr>
          <a:xfrm>
            <a:off x="609600" y="1257300"/>
            <a:ext cx="3617626" cy="4800600"/>
          </a:xfrm>
        </p:spPr>
        <p:txBody>
          <a:bodyPr/>
          <a:lstStyle/>
          <a:p>
            <a:r>
              <a:rPr lang="en-US" dirty="0"/>
              <a:t> Local system</a:t>
            </a:r>
          </a:p>
          <a:p>
            <a:pPr marL="0" indent="0">
              <a:buNone/>
            </a:pPr>
            <a:r>
              <a:rPr lang="en-US" sz="1800" dirty="0"/>
              <a:t>%WINDIR%/System32/Microsoft/Protect</a:t>
            </a:r>
          </a:p>
          <a:p>
            <a:pPr marL="0" indent="0">
              <a:buNone/>
            </a:pPr>
            <a:endParaRPr lang="en-US" dirty="0"/>
          </a:p>
          <a:p>
            <a:r>
              <a:rPr lang="en-US" dirty="0"/>
              <a:t>Current User – Semi Portable</a:t>
            </a:r>
          </a:p>
          <a:p>
            <a:pPr marL="0" indent="0">
              <a:buNone/>
            </a:pPr>
            <a:r>
              <a:rPr lang="en-US" sz="1800" dirty="0"/>
              <a:t>%</a:t>
            </a:r>
            <a:r>
              <a:rPr lang="en-US" sz="1800" dirty="0" err="1"/>
              <a:t>appdata</a:t>
            </a:r>
            <a:r>
              <a:rPr lang="en-US" sz="1800" dirty="0"/>
              <a:t>%\Microsoft\Protect</a:t>
            </a:r>
          </a:p>
          <a:p>
            <a:endParaRPr lang="en-US" dirty="0"/>
          </a:p>
        </p:txBody>
      </p:sp>
      <p:pic>
        <p:nvPicPr>
          <p:cNvPr id="4" name="Picture 3">
            <a:extLst>
              <a:ext uri="{FF2B5EF4-FFF2-40B4-BE49-F238E27FC236}">
                <a16:creationId xmlns:a16="http://schemas.microsoft.com/office/drawing/2014/main" id="{42E2F379-BC81-44E3-A400-7C3BEC19E2C5}"/>
              </a:ext>
            </a:extLst>
          </p:cNvPr>
          <p:cNvPicPr>
            <a:picLocks noChangeAspect="1"/>
          </p:cNvPicPr>
          <p:nvPr/>
        </p:nvPicPr>
        <p:blipFill>
          <a:blip r:embed="rId2"/>
          <a:stretch>
            <a:fillRect/>
          </a:stretch>
        </p:blipFill>
        <p:spPr>
          <a:xfrm>
            <a:off x="4781862" y="1257300"/>
            <a:ext cx="6800538" cy="3177998"/>
          </a:xfrm>
          <a:prstGeom prst="rect">
            <a:avLst/>
          </a:prstGeom>
        </p:spPr>
      </p:pic>
    </p:spTree>
    <p:extLst>
      <p:ext uri="{BB962C8B-B14F-4D97-AF65-F5344CB8AC3E}">
        <p14:creationId xmlns:p14="http://schemas.microsoft.com/office/powerpoint/2010/main" val="735671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DPAPI Encryption </a:t>
            </a:r>
            <a:r>
              <a:rPr lang="en-US" dirty="0"/>
              <a:t>– credential manager</a:t>
            </a:r>
            <a:endParaRPr lang="en-US" dirty="0">
              <a:solidFill>
                <a:srgbClr val="C00000"/>
              </a:solidFill>
            </a:endParaRPr>
          </a:p>
        </p:txBody>
      </p:sp>
      <p:sp>
        <p:nvSpPr>
          <p:cNvPr id="6" name="Content Placeholder 2"/>
          <p:cNvSpPr>
            <a:spLocks noGrp="1"/>
          </p:cNvSpPr>
          <p:nvPr>
            <p:ph idx="1"/>
          </p:nvPr>
        </p:nvSpPr>
        <p:spPr>
          <a:xfrm>
            <a:off x="724576" y="1744465"/>
            <a:ext cx="9761265" cy="4351338"/>
          </a:xfrm>
        </p:spPr>
        <p:txBody>
          <a:bodyPr>
            <a:normAutofit/>
          </a:bodyPr>
          <a:lstStyle/>
          <a:p>
            <a:r>
              <a:rPr lang="en-US" dirty="0"/>
              <a:t>Is the Credential Manager a good place for Passwords:</a:t>
            </a:r>
          </a:p>
          <a:p>
            <a:pPr lvl="1"/>
            <a:r>
              <a:rPr lang="en-US" dirty="0"/>
              <a:t>It depends</a:t>
            </a:r>
          </a:p>
          <a:p>
            <a:pPr lvl="1"/>
            <a:r>
              <a:rPr lang="en-US" dirty="0"/>
              <a:t>The API for Credential manager is standard and easy to use and an obvious spot for hackers</a:t>
            </a:r>
          </a:p>
          <a:p>
            <a:pPr lvl="1"/>
            <a:r>
              <a:rPr lang="en-US" sz="2000" dirty="0"/>
              <a:t>Most implementation skip adding entropy</a:t>
            </a:r>
          </a:p>
          <a:p>
            <a:pPr marL="457200" lvl="1" indent="0">
              <a:buNone/>
            </a:pPr>
            <a:endParaRPr lang="en-US" sz="2000" dirty="0"/>
          </a:p>
          <a:p>
            <a:pPr marL="457200" lvl="1" indent="0">
              <a:buNone/>
            </a:pPr>
            <a:endParaRPr lang="en-US" sz="2000" dirty="0"/>
          </a:p>
          <a:p>
            <a:pPr marL="457200" lvl="1" indent="0">
              <a:buNone/>
            </a:pPr>
            <a:r>
              <a:rPr lang="en-US" sz="2000" dirty="0"/>
              <a:t>https://github.com/davotronic5000/PowerShell_Credential_Manager</a:t>
            </a:r>
            <a:r>
              <a:rPr lang="en-US" sz="2600" dirty="0"/>
              <a:t> </a:t>
            </a:r>
          </a:p>
          <a:p>
            <a:endParaRPr lang="en-US" dirty="0"/>
          </a:p>
        </p:txBody>
      </p:sp>
    </p:spTree>
    <p:extLst>
      <p:ext uri="{BB962C8B-B14F-4D97-AF65-F5344CB8AC3E}">
        <p14:creationId xmlns:p14="http://schemas.microsoft.com/office/powerpoint/2010/main" val="3992373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Other Crazy Topics</a:t>
            </a:r>
          </a:p>
        </p:txBody>
      </p:sp>
      <p:sp>
        <p:nvSpPr>
          <p:cNvPr id="13" name="Content Placeholder 12"/>
          <p:cNvSpPr>
            <a:spLocks noGrp="1"/>
          </p:cNvSpPr>
          <p:nvPr>
            <p:ph idx="1"/>
          </p:nvPr>
        </p:nvSpPr>
        <p:spPr/>
        <p:txBody>
          <a:bodyPr/>
          <a:lstStyle/>
          <a:p>
            <a:r>
              <a:rPr lang="en-US" dirty="0"/>
              <a:t>What part of windows surprised you when you learned how it worked?</a:t>
            </a:r>
          </a:p>
          <a:p>
            <a:r>
              <a:rPr lang="en-US" dirty="0"/>
              <a:t>Any suggestions for future topics?</a:t>
            </a:r>
          </a:p>
          <a:p>
            <a:endParaRPr lang="en-US" dirty="0"/>
          </a:p>
          <a:p>
            <a:endParaRPr lang="en-US" dirty="0"/>
          </a:p>
          <a:p>
            <a:endParaRPr lang="en-US" dirty="0"/>
          </a:p>
        </p:txBody>
      </p:sp>
    </p:spTree>
    <p:extLst>
      <p:ext uri="{BB962C8B-B14F-4D97-AF65-F5344CB8AC3E}">
        <p14:creationId xmlns:p14="http://schemas.microsoft.com/office/powerpoint/2010/main" val="241110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Outline</a:t>
            </a:r>
          </a:p>
        </p:txBody>
      </p:sp>
      <p:sp>
        <p:nvSpPr>
          <p:cNvPr id="13" name="Content Placeholder 12"/>
          <p:cNvSpPr>
            <a:spLocks noGrp="1"/>
          </p:cNvSpPr>
          <p:nvPr>
            <p:ph idx="1"/>
          </p:nvPr>
        </p:nvSpPr>
        <p:spPr/>
        <p:txBody>
          <a:bodyPr/>
          <a:lstStyle/>
          <a:p>
            <a:r>
              <a:rPr lang="en-US" sz="2800" dirty="0"/>
              <a:t>Registry</a:t>
            </a:r>
          </a:p>
          <a:p>
            <a:r>
              <a:rPr lang="en-US" sz="2800" dirty="0"/>
              <a:t>COM/DCOM </a:t>
            </a:r>
          </a:p>
          <a:p>
            <a:r>
              <a:rPr lang="en-US" sz="2800" dirty="0"/>
              <a:t>WMI</a:t>
            </a:r>
          </a:p>
          <a:p>
            <a:r>
              <a:rPr lang="en-US" sz="2800" dirty="0"/>
              <a:t>Component based servicing - SXS </a:t>
            </a:r>
          </a:p>
          <a:p>
            <a:r>
              <a:rPr lang="en-US" sz="2800" dirty="0"/>
              <a:t>Telemetry</a:t>
            </a:r>
          </a:p>
          <a:p>
            <a:r>
              <a:rPr lang="en-US" sz="2800" dirty="0"/>
              <a:t>DPAPI</a:t>
            </a:r>
          </a:p>
          <a:p>
            <a:endParaRPr lang="en-US" dirty="0"/>
          </a:p>
        </p:txBody>
      </p:sp>
    </p:spTree>
    <p:extLst>
      <p:ext uri="{BB962C8B-B14F-4D97-AF65-F5344CB8AC3E}">
        <p14:creationId xmlns:p14="http://schemas.microsoft.com/office/powerpoint/2010/main" val="790669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178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04223"/>
            <a:ext cx="10058400" cy="3730913"/>
          </a:xfrm>
          <a:prstGeom prst="rect">
            <a:avLst/>
          </a:prstGeom>
        </p:spPr>
      </p:pic>
      <p:sp>
        <p:nvSpPr>
          <p:cNvPr id="2" name="Rectangle 1"/>
          <p:cNvSpPr/>
          <p:nvPr/>
        </p:nvSpPr>
        <p:spPr>
          <a:xfrm>
            <a:off x="10671048" y="6309360"/>
            <a:ext cx="150876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5927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Presentation</a:t>
            </a:r>
          </a:p>
        </p:txBody>
      </p:sp>
      <p:sp>
        <p:nvSpPr>
          <p:cNvPr id="13" name="Content Placeholder 12"/>
          <p:cNvSpPr>
            <a:spLocks noGrp="1"/>
          </p:cNvSpPr>
          <p:nvPr>
            <p:ph idx="1"/>
          </p:nvPr>
        </p:nvSpPr>
        <p:spPr/>
        <p:txBody>
          <a:bodyPr/>
          <a:lstStyle/>
          <a:p>
            <a:r>
              <a:rPr lang="en-US" dirty="0"/>
              <a:t>Just a placeholder slide. Please use the example slides in the “Example Slides” Section.</a:t>
            </a:r>
          </a:p>
          <a:p>
            <a:r>
              <a:rPr lang="en-US" dirty="0"/>
              <a:t>Questions? </a:t>
            </a:r>
            <a:r>
              <a:rPr lang="en-US" dirty="0">
                <a:hlinkClick r:id="rId2"/>
              </a:rPr>
              <a:t>info@mnscug.org</a:t>
            </a:r>
            <a:endParaRPr lang="en-US" dirty="0"/>
          </a:p>
          <a:p>
            <a:endParaRPr lang="en-US" dirty="0"/>
          </a:p>
        </p:txBody>
      </p:sp>
    </p:spTree>
    <p:extLst>
      <p:ext uri="{BB962C8B-B14F-4D97-AF65-F5344CB8AC3E}">
        <p14:creationId xmlns:p14="http://schemas.microsoft.com/office/powerpoint/2010/main" val="2333710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Header</a:t>
            </a:r>
          </a:p>
        </p:txBody>
      </p:sp>
      <p:sp>
        <p:nvSpPr>
          <p:cNvPr id="5" name="Text Placeholder 4"/>
          <p:cNvSpPr>
            <a:spLocks noGrp="1"/>
          </p:cNvSpPr>
          <p:nvPr>
            <p:ph type="body" idx="1"/>
          </p:nvPr>
        </p:nvSpPr>
        <p:spPr/>
        <p:txBody>
          <a:bodyPr/>
          <a:lstStyle/>
          <a:p>
            <a:r>
              <a:rPr lang="en-US" dirty="0"/>
              <a:t>This is the next section</a:t>
            </a:r>
          </a:p>
        </p:txBody>
      </p:sp>
    </p:spTree>
    <p:extLst>
      <p:ext uri="{BB962C8B-B14F-4D97-AF65-F5344CB8AC3E}">
        <p14:creationId xmlns:p14="http://schemas.microsoft.com/office/powerpoint/2010/main" val="1657553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p>
        </p:txBody>
      </p:sp>
      <p:sp>
        <p:nvSpPr>
          <p:cNvPr id="3" name="Content Placeholder 2"/>
          <p:cNvSpPr>
            <a:spLocks noGrp="1"/>
          </p:cNvSpPr>
          <p:nvPr>
            <p:ph idx="1"/>
          </p:nvPr>
        </p:nvSpPr>
        <p:spPr/>
        <p:txBody>
          <a:bodyPr/>
          <a:lstStyle/>
          <a:p>
            <a:r>
              <a:rPr lang="en-US" dirty="0"/>
              <a:t>Line1</a:t>
            </a:r>
          </a:p>
          <a:p>
            <a:pPr lvl="1"/>
            <a:r>
              <a:rPr lang="en-US" dirty="0"/>
              <a:t>Bullet Level 1</a:t>
            </a:r>
          </a:p>
          <a:p>
            <a:pPr lvl="2"/>
            <a:r>
              <a:rPr lang="en-US" dirty="0"/>
              <a:t>Bullet Level 2</a:t>
            </a:r>
          </a:p>
          <a:p>
            <a:pPr lvl="3"/>
            <a:r>
              <a:rPr lang="en-US" dirty="0"/>
              <a:t>Bullet Level 3</a:t>
            </a:r>
          </a:p>
          <a:p>
            <a:endParaRPr lang="en-US" dirty="0"/>
          </a:p>
        </p:txBody>
      </p:sp>
    </p:spTree>
    <p:extLst>
      <p:ext uri="{BB962C8B-B14F-4D97-AF65-F5344CB8AC3E}">
        <p14:creationId xmlns:p14="http://schemas.microsoft.com/office/powerpoint/2010/main" val="912164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p>
        </p:txBody>
      </p:sp>
      <p:sp>
        <p:nvSpPr>
          <p:cNvPr id="5" name="Content Placeholder 4"/>
          <p:cNvSpPr>
            <a:spLocks noGrp="1"/>
          </p:cNvSpPr>
          <p:nvPr>
            <p:ph idx="1"/>
          </p:nvPr>
        </p:nvSpPr>
        <p:spPr/>
        <p:txBody>
          <a:bodyPr/>
          <a:lstStyle/>
          <a:p>
            <a:r>
              <a:rPr lang="en-US" dirty="0"/>
              <a:t>Code</a:t>
            </a:r>
          </a:p>
        </p:txBody>
      </p:sp>
    </p:spTree>
    <p:extLst>
      <p:ext uri="{BB962C8B-B14F-4D97-AF65-F5344CB8AC3E}">
        <p14:creationId xmlns:p14="http://schemas.microsoft.com/office/powerpoint/2010/main" val="1895725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Text Only with Border</a:t>
            </a:r>
          </a:p>
          <a:p>
            <a:pPr lvl="1"/>
            <a:r>
              <a:rPr lang="en-US" dirty="0"/>
              <a:t>Level 1</a:t>
            </a:r>
          </a:p>
          <a:p>
            <a:pPr lvl="2"/>
            <a:r>
              <a:rPr lang="en-US" dirty="0"/>
              <a:t>Level 2 </a:t>
            </a:r>
          </a:p>
          <a:p>
            <a:pPr lvl="3"/>
            <a:r>
              <a:rPr lang="en-US" dirty="0"/>
              <a:t>Level 3</a:t>
            </a:r>
          </a:p>
        </p:txBody>
      </p:sp>
    </p:spTree>
    <p:extLst>
      <p:ext uri="{BB962C8B-B14F-4D97-AF65-F5344CB8AC3E}">
        <p14:creationId xmlns:p14="http://schemas.microsoft.com/office/powerpoint/2010/main" val="659284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Text Only (Red)</a:t>
            </a:r>
          </a:p>
          <a:p>
            <a:pPr lvl="1"/>
            <a:r>
              <a:rPr lang="en-US" dirty="0"/>
              <a:t>Level 1</a:t>
            </a:r>
          </a:p>
          <a:p>
            <a:pPr lvl="2"/>
            <a:r>
              <a:rPr lang="en-US" dirty="0"/>
              <a:t>Level 2</a:t>
            </a:r>
          </a:p>
          <a:p>
            <a:pPr lvl="3"/>
            <a:r>
              <a:rPr lang="en-US" dirty="0"/>
              <a:t>Level 3</a:t>
            </a:r>
          </a:p>
        </p:txBody>
      </p:sp>
    </p:spTree>
    <p:extLst>
      <p:ext uri="{BB962C8B-B14F-4D97-AF65-F5344CB8AC3E}">
        <p14:creationId xmlns:p14="http://schemas.microsoft.com/office/powerpoint/2010/main" val="2094311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a:t>
            </a:r>
          </a:p>
        </p:txBody>
      </p:sp>
      <p:sp>
        <p:nvSpPr>
          <p:cNvPr id="4" name="Content Placeholder 3"/>
          <p:cNvSpPr>
            <a:spLocks noGrp="1"/>
          </p:cNvSpPr>
          <p:nvPr>
            <p:ph sz="half" idx="1"/>
          </p:nvPr>
        </p:nvSpPr>
        <p:spPr/>
        <p:txBody>
          <a:bodyPr/>
          <a:lstStyle/>
          <a:p>
            <a:r>
              <a:rPr lang="en-US" dirty="0"/>
              <a:t>Text 1</a:t>
            </a:r>
          </a:p>
          <a:p>
            <a:pPr lvl="1"/>
            <a:r>
              <a:rPr lang="en-US" dirty="0"/>
              <a:t>Level 1</a:t>
            </a:r>
          </a:p>
          <a:p>
            <a:pPr lvl="2"/>
            <a:r>
              <a:rPr lang="en-US" dirty="0"/>
              <a:t>Level 2</a:t>
            </a:r>
          </a:p>
          <a:p>
            <a:pPr lvl="3"/>
            <a:r>
              <a:rPr lang="en-US" dirty="0"/>
              <a:t>Level 3</a:t>
            </a:r>
          </a:p>
          <a:p>
            <a:endParaRPr lang="en-US" dirty="0"/>
          </a:p>
        </p:txBody>
      </p:sp>
      <p:sp>
        <p:nvSpPr>
          <p:cNvPr id="5" name="Content Placeholder 4"/>
          <p:cNvSpPr>
            <a:spLocks noGrp="1"/>
          </p:cNvSpPr>
          <p:nvPr>
            <p:ph sz="half" idx="2"/>
          </p:nvPr>
        </p:nvSpPr>
        <p:spPr/>
        <p:txBody>
          <a:bodyPr/>
          <a:lstStyle/>
          <a:p>
            <a:r>
              <a:rPr lang="en-US" dirty="0"/>
              <a:t>Text 2</a:t>
            </a:r>
          </a:p>
          <a:p>
            <a:pPr lvl="1"/>
            <a:r>
              <a:rPr lang="en-US" dirty="0"/>
              <a:t>Level 1</a:t>
            </a:r>
          </a:p>
          <a:p>
            <a:pPr lvl="2"/>
            <a:r>
              <a:rPr lang="en-US" dirty="0"/>
              <a:t>Level 2</a:t>
            </a:r>
          </a:p>
          <a:p>
            <a:pPr lvl="3"/>
            <a:r>
              <a:rPr lang="en-US" dirty="0"/>
              <a:t>Level 3</a:t>
            </a:r>
          </a:p>
          <a:p>
            <a:endParaRPr lang="en-US" dirty="0"/>
          </a:p>
        </p:txBody>
      </p:sp>
    </p:spTree>
    <p:extLst>
      <p:ext uri="{BB962C8B-B14F-4D97-AF65-F5344CB8AC3E}">
        <p14:creationId xmlns:p14="http://schemas.microsoft.com/office/powerpoint/2010/main" val="2554539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Section 1</a:t>
            </a:r>
          </a:p>
        </p:txBody>
      </p:sp>
      <p:sp>
        <p:nvSpPr>
          <p:cNvPr id="7" name="Content Placeholder 6"/>
          <p:cNvSpPr>
            <a:spLocks noGrp="1"/>
          </p:cNvSpPr>
          <p:nvPr>
            <p:ph sz="half" idx="2"/>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8" name="Text Placeholder 7"/>
          <p:cNvSpPr>
            <a:spLocks noGrp="1"/>
          </p:cNvSpPr>
          <p:nvPr>
            <p:ph type="body" sz="quarter" idx="3"/>
          </p:nvPr>
        </p:nvSpPr>
        <p:spPr/>
        <p:txBody>
          <a:bodyPr/>
          <a:lstStyle/>
          <a:p>
            <a:r>
              <a:rPr lang="en-US" dirty="0"/>
              <a:t>Section 2</a:t>
            </a:r>
          </a:p>
        </p:txBody>
      </p:sp>
      <p:sp>
        <p:nvSpPr>
          <p:cNvPr id="9" name="Content Placeholder 8"/>
          <p:cNvSpPr>
            <a:spLocks noGrp="1"/>
          </p:cNvSpPr>
          <p:nvPr>
            <p:ph sz="quarter" idx="4"/>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5" name="Title 4"/>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003455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Registry</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638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Demo Title</a:t>
            </a:r>
          </a:p>
        </p:txBody>
      </p:sp>
    </p:spTree>
    <p:extLst>
      <p:ext uri="{BB962C8B-B14F-4D97-AF65-F5344CB8AC3E}">
        <p14:creationId xmlns:p14="http://schemas.microsoft.com/office/powerpoint/2010/main" val="3216050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458" y="453313"/>
            <a:ext cx="457200" cy="4572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229" y="453399"/>
            <a:ext cx="457200" cy="4572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53399"/>
            <a:ext cx="457200" cy="457200"/>
          </a:xfrm>
          <a:prstGeom prst="rect">
            <a:avLst/>
          </a:prstGeom>
        </p:spPr>
      </p:pic>
      <p:pic>
        <p:nvPicPr>
          <p:cNvPr id="15" name="Picture 1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3629" y="1070428"/>
            <a:ext cx="1219200" cy="1219200"/>
          </a:xfrm>
          <a:prstGeom prst="rect">
            <a:avLst/>
          </a:prstGeom>
        </p:spPr>
      </p:pic>
      <p:pic>
        <p:nvPicPr>
          <p:cNvPr id="279" name="Picture 278"/>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950029" y="1070428"/>
            <a:ext cx="1219200" cy="1219200"/>
          </a:xfrm>
          <a:prstGeom prst="rect">
            <a:avLst/>
          </a:prstGeom>
        </p:spPr>
      </p:pic>
      <p:pic>
        <p:nvPicPr>
          <p:cNvPr id="280" name="Picture 279"/>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26829" y="1070428"/>
            <a:ext cx="1219200" cy="1219200"/>
          </a:xfrm>
          <a:prstGeom prst="rect">
            <a:avLst/>
          </a:prstGeom>
        </p:spPr>
      </p:pic>
      <p:pic>
        <p:nvPicPr>
          <p:cNvPr id="281" name="Picture 280"/>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5596429" y="1107999"/>
            <a:ext cx="1219200" cy="1219200"/>
          </a:xfrm>
          <a:prstGeom prst="rect">
            <a:avLst/>
          </a:prstGeom>
        </p:spPr>
      </p:pic>
      <p:pic>
        <p:nvPicPr>
          <p:cNvPr id="282" name="Picture 281"/>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4273229" y="1070428"/>
            <a:ext cx="1219200" cy="1219200"/>
          </a:xfrm>
          <a:prstGeom prst="rect">
            <a:avLst/>
          </a:prstGeom>
        </p:spPr>
      </p:pic>
      <p:pic>
        <p:nvPicPr>
          <p:cNvPr id="283" name="Picture 282"/>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6919629" y="1107999"/>
            <a:ext cx="1219200" cy="1219200"/>
          </a:xfrm>
          <a:prstGeom prst="rect">
            <a:avLst/>
          </a:prstGeom>
        </p:spPr>
      </p:pic>
      <p:pic>
        <p:nvPicPr>
          <p:cNvPr id="284" name="Picture 283"/>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9105600" y="1070428"/>
            <a:ext cx="1219200" cy="1219200"/>
          </a:xfrm>
          <a:prstGeom prst="rect">
            <a:avLst/>
          </a:prstGeom>
        </p:spPr>
      </p:pic>
      <p:pic>
        <p:nvPicPr>
          <p:cNvPr id="285" name="Picture 284"/>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7988286" y="1070428"/>
            <a:ext cx="1219200" cy="1219200"/>
          </a:xfrm>
          <a:prstGeom prst="rect">
            <a:avLst/>
          </a:prstGeom>
        </p:spPr>
      </p:pic>
      <p:pic>
        <p:nvPicPr>
          <p:cNvPr id="286" name="Picture 285"/>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03629" y="2185742"/>
            <a:ext cx="1219200" cy="1219200"/>
          </a:xfrm>
          <a:prstGeom prst="rect">
            <a:avLst/>
          </a:prstGeom>
        </p:spPr>
      </p:pic>
      <p:pic>
        <p:nvPicPr>
          <p:cNvPr id="287" name="Picture 286"/>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10484143" y="1070428"/>
            <a:ext cx="1219200" cy="1219200"/>
          </a:xfrm>
          <a:prstGeom prst="rect">
            <a:avLst/>
          </a:prstGeom>
        </p:spPr>
      </p:pic>
      <p:pic>
        <p:nvPicPr>
          <p:cNvPr id="288" name="Picture 287"/>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2923629" y="2421599"/>
            <a:ext cx="1219200" cy="1219200"/>
          </a:xfrm>
          <a:prstGeom prst="rect">
            <a:avLst/>
          </a:prstGeom>
        </p:spPr>
      </p:pic>
      <p:pic>
        <p:nvPicPr>
          <p:cNvPr id="289" name="Picture 288"/>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4273229" y="2454485"/>
            <a:ext cx="1219200" cy="1219200"/>
          </a:xfrm>
          <a:prstGeom prst="rect">
            <a:avLst/>
          </a:prstGeom>
        </p:spPr>
      </p:pic>
      <p:pic>
        <p:nvPicPr>
          <p:cNvPr id="290" name="Picture 289"/>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704429" y="2421599"/>
            <a:ext cx="1219200" cy="1219200"/>
          </a:xfrm>
          <a:prstGeom prst="rect">
            <a:avLst/>
          </a:prstGeom>
        </p:spPr>
      </p:pic>
      <p:pic>
        <p:nvPicPr>
          <p:cNvPr id="291" name="Picture 290"/>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6976800" y="2439628"/>
            <a:ext cx="1219200" cy="1219200"/>
          </a:xfrm>
          <a:prstGeom prst="rect">
            <a:avLst/>
          </a:prstGeom>
        </p:spPr>
      </p:pic>
      <p:pic>
        <p:nvPicPr>
          <p:cNvPr id="292" name="Picture 291"/>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2829" y="2454485"/>
            <a:ext cx="1219200" cy="1219200"/>
          </a:xfrm>
          <a:prstGeom prst="rect">
            <a:avLst/>
          </a:prstGeom>
        </p:spPr>
      </p:pic>
      <p:pic>
        <p:nvPicPr>
          <p:cNvPr id="293" name="Picture 292"/>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336400" y="2534314"/>
            <a:ext cx="1219200" cy="1219200"/>
          </a:xfrm>
          <a:prstGeom prst="rect">
            <a:avLst/>
          </a:prstGeom>
        </p:spPr>
      </p:pic>
      <p:pic>
        <p:nvPicPr>
          <p:cNvPr id="294" name="Picture 293"/>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522829" y="3910656"/>
            <a:ext cx="1219200" cy="1219200"/>
          </a:xfrm>
          <a:prstGeom prst="rect">
            <a:avLst/>
          </a:prstGeom>
        </p:spPr>
      </p:pic>
      <p:pic>
        <p:nvPicPr>
          <p:cNvPr id="295" name="Picture 294"/>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303629" y="4021971"/>
            <a:ext cx="1219200" cy="1219200"/>
          </a:xfrm>
          <a:prstGeom prst="rect">
            <a:avLst/>
          </a:prstGeom>
        </p:spPr>
      </p:pic>
      <p:pic>
        <p:nvPicPr>
          <p:cNvPr id="296" name="Picture 295"/>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762315" y="2534314"/>
            <a:ext cx="1219200" cy="1219200"/>
          </a:xfrm>
          <a:prstGeom prst="rect">
            <a:avLst/>
          </a:prstGeom>
        </p:spPr>
      </p:pic>
      <p:pic>
        <p:nvPicPr>
          <p:cNvPr id="297" name="Picture 296"/>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5998771" y="4004171"/>
            <a:ext cx="1219200" cy="1219200"/>
          </a:xfrm>
          <a:prstGeom prst="rect">
            <a:avLst/>
          </a:prstGeom>
        </p:spPr>
      </p:pic>
      <p:pic>
        <p:nvPicPr>
          <p:cNvPr id="298" name="Picture 297"/>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4526400" y="4021971"/>
            <a:ext cx="1219200" cy="1219200"/>
          </a:xfrm>
          <a:prstGeom prst="rect">
            <a:avLst/>
          </a:prstGeom>
        </p:spPr>
      </p:pic>
      <p:pic>
        <p:nvPicPr>
          <p:cNvPr id="299" name="Picture 298"/>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054029" y="4021971"/>
            <a:ext cx="1219200" cy="1219200"/>
          </a:xfrm>
          <a:prstGeom prst="rect">
            <a:avLst/>
          </a:prstGeom>
        </p:spPr>
      </p:pic>
      <p:pic>
        <p:nvPicPr>
          <p:cNvPr id="300" name="Picture 299"/>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221542" y="4145971"/>
            <a:ext cx="1219200" cy="1219200"/>
          </a:xfrm>
          <a:prstGeom prst="rect">
            <a:avLst/>
          </a:prstGeom>
        </p:spPr>
      </p:pic>
      <p:pic>
        <p:nvPicPr>
          <p:cNvPr id="301" name="Picture 300"/>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858971" y="4120114"/>
            <a:ext cx="1219200" cy="1219200"/>
          </a:xfrm>
          <a:prstGeom prst="rect">
            <a:avLst/>
          </a:prstGeom>
        </p:spPr>
      </p:pic>
      <p:pic>
        <p:nvPicPr>
          <p:cNvPr id="302" name="Picture 301"/>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7471142" y="4120114"/>
            <a:ext cx="1219200" cy="1219200"/>
          </a:xfrm>
          <a:prstGeom prst="rect">
            <a:avLst/>
          </a:prstGeom>
        </p:spPr>
      </p:pic>
    </p:spTree>
    <p:extLst>
      <p:ext uri="{BB962C8B-B14F-4D97-AF65-F5344CB8AC3E}">
        <p14:creationId xmlns:p14="http://schemas.microsoft.com/office/powerpoint/2010/main" val="2451305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22686" y="2508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841371" y="306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360056" y="250829"/>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878741" y="249715"/>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7736400" y="249715"/>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396057" y="249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22686" y="1525686"/>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9120229" y="2753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0460572" y="306486"/>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9485" y="14945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1841371" y="1525686"/>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4728943" y="14689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809086" y="15256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6376800" y="1525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9237900" y="1525686"/>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0404571" y="15199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1841371" y="3030143"/>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322686" y="3030143"/>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4728943" y="3030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3338570" y="3030143"/>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1835343" y="4534600"/>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322686" y="45346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6376800" y="3162943"/>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404571" y="31098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338570" y="4534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4831171" y="4560286"/>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028286" y="4560286"/>
            <a:ext cx="1219200" cy="1219200"/>
          </a:xfrm>
          <a:prstGeom prst="rect">
            <a:avLst/>
          </a:prstGeom>
        </p:spPr>
      </p:pic>
      <p:pic>
        <p:nvPicPr>
          <p:cNvPr id="29" name="Picture 28"/>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8955600" y="3315400"/>
            <a:ext cx="1219200" cy="1219200"/>
          </a:xfrm>
          <a:prstGeom prst="rect">
            <a:avLst/>
          </a:prstGeom>
        </p:spPr>
      </p:pic>
      <p:pic>
        <p:nvPicPr>
          <p:cNvPr id="30" name="Picture 29"/>
          <p:cNvPicPr>
            <a:picLocks noChangeAspect="1"/>
          </p:cNvPicPr>
          <p:nvPr/>
        </p:nvPicPr>
        <p:blipFill>
          <a:blip r:embed="rId30">
            <a:lum bright="70000" contrast="-70000"/>
            <a:extLst>
              <a:ext uri="{28A0092B-C50C-407E-A947-70E740481C1C}">
                <a14:useLocalDpi xmlns:a14="http://schemas.microsoft.com/office/drawing/2010/main" val="0"/>
              </a:ext>
            </a:extLst>
          </a:blip>
          <a:stretch>
            <a:fillRect/>
          </a:stretch>
        </p:blipFill>
        <p:spPr>
          <a:xfrm>
            <a:off x="10457100" y="4534600"/>
            <a:ext cx="1219200" cy="1219200"/>
          </a:xfrm>
          <a:prstGeom prst="rect">
            <a:avLst/>
          </a:prstGeom>
        </p:spPr>
      </p:pic>
    </p:spTree>
    <p:extLst>
      <p:ext uri="{BB962C8B-B14F-4D97-AF65-F5344CB8AC3E}">
        <p14:creationId xmlns:p14="http://schemas.microsoft.com/office/powerpoint/2010/main" val="823657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30628" y="3592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4399" y="4550571"/>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4399" y="3153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4399" y="1756343"/>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652285" y="359229"/>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52285" y="1756343"/>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652285" y="455057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613599" y="31534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173942" y="1813229"/>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3942" y="359229"/>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198342" y="3153457"/>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157485" y="4607457"/>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4695599" y="1756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4727399" y="360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6280856" y="359229"/>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4783085" y="3247857"/>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4826685" y="4643514"/>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6280856" y="32478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6217256" y="181322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804999" y="193828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804999" y="412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6280856" y="46074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9324170" y="412829"/>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7778627" y="3247857"/>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7804999" y="4683628"/>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9392742" y="3247857"/>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392742" y="1813229"/>
            <a:ext cx="1219200" cy="1219200"/>
          </a:xfrm>
          <a:prstGeom prst="rect">
            <a:avLst/>
          </a:prstGeom>
        </p:spPr>
      </p:pic>
    </p:spTree>
    <p:extLst>
      <p:ext uri="{BB962C8B-B14F-4D97-AF65-F5344CB8AC3E}">
        <p14:creationId xmlns:p14="http://schemas.microsoft.com/office/powerpoint/2010/main" val="3126433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43486" y="520286"/>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54401" y="3364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71600" y="4830522"/>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86800" y="4852844"/>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55658" y="3397482"/>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303086" y="195944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303086" y="5214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8400" y="4868530"/>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907314" y="3421143"/>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07314" y="1750200"/>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4074799" y="3714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554400" y="48685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54400" y="33644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554400" y="1750200"/>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734399" y="361800"/>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228400" y="486853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8984800" y="4872758"/>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10576400" y="4872758"/>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337714" y="3421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37714" y="17911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37714" y="435085"/>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953200" y="33848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984800" y="1816042"/>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683085" y="34002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8984800" y="326114"/>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504000" y="1927642"/>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10504000" y="314828"/>
            <a:ext cx="1219200" cy="1219200"/>
          </a:xfrm>
          <a:prstGeom prst="rect">
            <a:avLst/>
          </a:prstGeom>
        </p:spPr>
      </p:pic>
    </p:spTree>
    <p:extLst>
      <p:ext uri="{BB962C8B-B14F-4D97-AF65-F5344CB8AC3E}">
        <p14:creationId xmlns:p14="http://schemas.microsoft.com/office/powerpoint/2010/main" val="3994542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66914" y="286715"/>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6914" y="4395429"/>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66914" y="3069944"/>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54057" y="1744459"/>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14343" y="166217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114343" y="286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114343" y="303763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3029" y="2867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2040743" y="441449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733828" y="45059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73029" y="16367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899200" y="31367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286457" y="286715"/>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34543" y="1636715"/>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10680457" y="3202203"/>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9215543" y="1744459"/>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396057" y="1805915"/>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9167543" y="286715"/>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10680457" y="174445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0680457" y="286715"/>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96057" y="3202203"/>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285314" y="3202203"/>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7396057" y="4665515"/>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9279343" y="4665515"/>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694114" y="4665515"/>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5634543" y="3176229"/>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5634543" y="286715"/>
            <a:ext cx="1219200" cy="1219200"/>
          </a:xfrm>
          <a:prstGeom prst="rect">
            <a:avLst/>
          </a:prstGeom>
        </p:spPr>
      </p:pic>
    </p:spTree>
    <p:extLst>
      <p:ext uri="{BB962C8B-B14F-4D97-AF65-F5344CB8AC3E}">
        <p14:creationId xmlns:p14="http://schemas.microsoft.com/office/powerpoint/2010/main" val="33244232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066300" y="4482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544387" y="31002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959644" y="30772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0687" y="3077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52087" y="462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959644" y="156577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652987" y="4539457"/>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66300" y="3465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5317644" y="358887"/>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638644" y="16853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638644" y="3683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317644" y="460980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317644" y="1823228"/>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317644" y="32081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7078800" y="368315"/>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29600" y="1793142"/>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129600" y="332025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192200"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757800" y="466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8736429" y="3349857"/>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786400" y="18654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729630" y="47502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10436800" y="3320257"/>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525357" y="1988914"/>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436800" y="466143"/>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249658" y="1685343"/>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249658" y="325857"/>
            <a:ext cx="1219200" cy="1219200"/>
          </a:xfrm>
          <a:prstGeom prst="rect">
            <a:avLst/>
          </a:prstGeom>
        </p:spPr>
      </p:pic>
    </p:spTree>
    <p:extLst>
      <p:ext uri="{BB962C8B-B14F-4D97-AF65-F5344CB8AC3E}">
        <p14:creationId xmlns:p14="http://schemas.microsoft.com/office/powerpoint/2010/main" val="4381525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97543" y="2939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97543" y="1670372"/>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75086" y="4580546"/>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55657" y="304683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065943" y="21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65943" y="3100200"/>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974058" y="1670372"/>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30971" y="4594343"/>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834343" y="2190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39743" y="4580546"/>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94857" y="17081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941886" y="30468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71372" y="1767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02743" y="2939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571372" y="3240772"/>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17200" y="3885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11944" y="181948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4857"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284514" y="3295545"/>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09971" y="4675172"/>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636400" y="399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10392629" y="488915"/>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731257" y="1827630"/>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8784057" y="4774428"/>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396399" y="3390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349658" y="2076345"/>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773943" y="3438915"/>
            <a:ext cx="1219200" cy="1219200"/>
          </a:xfrm>
          <a:prstGeom prst="rect">
            <a:avLst/>
          </a:prstGeom>
        </p:spPr>
      </p:pic>
    </p:spTree>
    <p:extLst>
      <p:ext uri="{BB962C8B-B14F-4D97-AF65-F5344CB8AC3E}">
        <p14:creationId xmlns:p14="http://schemas.microsoft.com/office/powerpoint/2010/main" val="2149786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04800" y="373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04800" y="20224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04800" y="3400200"/>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4800" y="477900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942572" y="37374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20000" y="1907514"/>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838629" y="34002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976400" y="47877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580515" y="20224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580515" y="3737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517486" y="34002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580515" y="474228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476972" y="358425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476972" y="458658"/>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476972" y="2021457"/>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5476972" y="490980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91771" y="505572"/>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373429" y="20214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496971" y="4953456"/>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57257" y="35842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9106570" y="505572"/>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106570" y="2021457"/>
            <a:ext cx="1219200" cy="1219200"/>
          </a:xfrm>
          <a:prstGeom prst="rect">
            <a:avLst/>
          </a:prstGeom>
        </p:spPr>
      </p:pic>
    </p:spTree>
    <p:extLst>
      <p:ext uri="{BB962C8B-B14F-4D97-AF65-F5344CB8AC3E}">
        <p14:creationId xmlns:p14="http://schemas.microsoft.com/office/powerpoint/2010/main" val="35554701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100286" y="38077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81228" y="3807714"/>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392514" y="2715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392514" y="1496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392514" y="277057"/>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95257" y="3874257"/>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95257" y="26018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95257" y="14358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98514" y="216657"/>
            <a:ext cx="1219200" cy="1219200"/>
          </a:xfrm>
          <a:prstGeom prst="rect">
            <a:avLst/>
          </a:prstGeom>
        </p:spPr>
      </p:pic>
      <p:pic>
        <p:nvPicPr>
          <p:cNvPr id="11" name="Picture 10"/>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520058" y="331344"/>
            <a:ext cx="512108" cy="774259"/>
          </a:xfrm>
          <a:prstGeom prst="rect">
            <a:avLst/>
          </a:prstGeom>
        </p:spPr>
      </p:pic>
      <p:pic>
        <p:nvPicPr>
          <p:cNvPr id="12" name="Picture 11"/>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98753" y="336487"/>
            <a:ext cx="542591" cy="804742"/>
          </a:xfrm>
          <a:prstGeom prst="rect">
            <a:avLst/>
          </a:prstGeom>
        </p:spPr>
      </p:pic>
      <p:pic>
        <p:nvPicPr>
          <p:cNvPr id="13" name="Picture 12"/>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57454" y="339349"/>
            <a:ext cx="859611" cy="731583"/>
          </a:xfrm>
          <a:prstGeom prst="rect">
            <a:avLst/>
          </a:prstGeom>
        </p:spPr>
      </p:pic>
      <p:pic>
        <p:nvPicPr>
          <p:cNvPr id="14" name="Picture 13"/>
          <p:cNvPicPr>
            <a:picLocks noChangeAspect="1"/>
          </p:cNvPicPr>
          <p:nvPr/>
        </p:nvPicPr>
        <p:blipFill>
          <a:blip r:embed="rId1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73809" y="277057"/>
            <a:ext cx="1194920" cy="792549"/>
          </a:xfrm>
          <a:prstGeom prst="rect">
            <a:avLst/>
          </a:prstGeom>
        </p:spPr>
      </p:pic>
      <p:pic>
        <p:nvPicPr>
          <p:cNvPr id="15" name="Picture 14"/>
          <p:cNvPicPr>
            <a:picLocks noChangeAspect="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455" y="273695"/>
            <a:ext cx="938865" cy="938865"/>
          </a:xfrm>
          <a:prstGeom prst="rect">
            <a:avLst/>
          </a:prstGeom>
        </p:spPr>
      </p:pic>
      <p:pic>
        <p:nvPicPr>
          <p:cNvPr id="16" name="Picture 15"/>
          <p:cNvPicPr>
            <a:picLocks noChangeAspect="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09543" y="342916"/>
            <a:ext cx="408467" cy="755970"/>
          </a:xfrm>
          <a:prstGeom prst="rect">
            <a:avLst/>
          </a:prstGeom>
        </p:spPr>
      </p:pic>
    </p:spTree>
    <p:extLst>
      <p:ext uri="{BB962C8B-B14F-4D97-AF65-F5344CB8AC3E}">
        <p14:creationId xmlns:p14="http://schemas.microsoft.com/office/powerpoint/2010/main" val="315277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Where did this all begin</a:t>
            </a:r>
          </a:p>
        </p:txBody>
      </p:sp>
      <p:sp>
        <p:nvSpPr>
          <p:cNvPr id="13" name="Content Placeholder 12"/>
          <p:cNvSpPr>
            <a:spLocks noGrp="1"/>
          </p:cNvSpPr>
          <p:nvPr>
            <p:ph idx="1"/>
          </p:nvPr>
        </p:nvSpPr>
        <p:spPr/>
        <p:txBody>
          <a:bodyPr>
            <a:normAutofit/>
          </a:bodyPr>
          <a:lstStyle/>
          <a:p>
            <a:r>
              <a:rPr lang="en-US" dirty="0"/>
              <a:t>In windows 3.1, to organize the COM configuration info.</a:t>
            </a:r>
          </a:p>
          <a:p>
            <a:r>
              <a:rPr lang="en-US" dirty="0"/>
              <a:t>In win 95 and NT, Replaced the perfusion of </a:t>
            </a:r>
            <a:r>
              <a:rPr lang="en-US" dirty="0" err="1"/>
              <a:t>ini</a:t>
            </a:r>
            <a:r>
              <a:rPr lang="en-US" dirty="0"/>
              <a:t> files. </a:t>
            </a:r>
          </a:p>
          <a:p>
            <a:r>
              <a:rPr lang="en-US" dirty="0"/>
              <a:t>For better performance, the registry was read into memory on boot. </a:t>
            </a:r>
          </a:p>
          <a:p>
            <a:r>
              <a:rPr lang="en-US" dirty="0"/>
              <a:t>Allows for permissions to be granularly delegated and give users access.</a:t>
            </a:r>
          </a:p>
          <a:p>
            <a:r>
              <a:rPr lang="en-US" dirty="0"/>
              <a:t>Using standard Types (strings, </a:t>
            </a:r>
            <a:r>
              <a:rPr lang="en-US" dirty="0" err="1"/>
              <a:t>dword</a:t>
            </a:r>
            <a:r>
              <a:rPr lang="en-US" dirty="0"/>
              <a:t>, qword, </a:t>
            </a:r>
            <a:r>
              <a:rPr lang="en-US" dirty="0" err="1"/>
              <a:t>etc</a:t>
            </a:r>
            <a:r>
              <a:rPr lang="en-US" dirty="0"/>
              <a:t>)</a:t>
            </a:r>
          </a:p>
          <a:p>
            <a:endParaRPr lang="en-US" dirty="0"/>
          </a:p>
          <a:p>
            <a:endParaRPr lang="en-US" dirty="0"/>
          </a:p>
          <a:p>
            <a:pPr marL="0" indent="0">
              <a:buNone/>
            </a:pPr>
            <a:r>
              <a:rPr lang="en-US" dirty="0"/>
              <a:t>Hive - Files where the registry data is stored.</a:t>
            </a:r>
          </a:p>
          <a:p>
            <a:pPr marL="0" indent="0">
              <a:buNone/>
            </a:pPr>
            <a:r>
              <a:rPr lang="en-US" dirty="0"/>
              <a:t>Key - sub paths to different settings</a:t>
            </a:r>
          </a:p>
          <a:p>
            <a:pPr marL="0" indent="0">
              <a:buNone/>
            </a:pPr>
            <a:r>
              <a:rPr lang="en-US" dirty="0"/>
              <a:t>Values - the Values</a:t>
            </a:r>
          </a:p>
          <a:p>
            <a:endParaRPr lang="en-US" dirty="0"/>
          </a:p>
        </p:txBody>
      </p:sp>
    </p:spTree>
    <p:extLst>
      <p:ext uri="{BB962C8B-B14F-4D97-AF65-F5344CB8AC3E}">
        <p14:creationId xmlns:p14="http://schemas.microsoft.com/office/powerpoint/2010/main" val="1776276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How the Registry works</a:t>
            </a:r>
          </a:p>
        </p:txBody>
      </p:sp>
      <p:sp>
        <p:nvSpPr>
          <p:cNvPr id="13" name="Content Placeholder 12"/>
          <p:cNvSpPr>
            <a:spLocks noGrp="1"/>
          </p:cNvSpPr>
          <p:nvPr>
            <p:ph idx="1"/>
          </p:nvPr>
        </p:nvSpPr>
        <p:spPr/>
        <p:txBody>
          <a:bodyPr>
            <a:normAutofit/>
          </a:bodyPr>
          <a:lstStyle/>
          <a:p>
            <a:r>
              <a:rPr lang="en-US" dirty="0"/>
              <a:t>HKLM - Used to store system level settings and configurations.</a:t>
            </a:r>
          </a:p>
          <a:p>
            <a:pPr lvl="1"/>
            <a:r>
              <a:rPr lang="en-US" dirty="0"/>
              <a:t>SOFTWARE - Application settings</a:t>
            </a:r>
          </a:p>
          <a:p>
            <a:pPr lvl="2"/>
            <a:r>
              <a:rPr lang="en-US" dirty="0"/>
              <a:t>%</a:t>
            </a:r>
            <a:r>
              <a:rPr lang="en-US" dirty="0" err="1"/>
              <a:t>Systemroot</a:t>
            </a:r>
            <a:r>
              <a:rPr lang="en-US" dirty="0"/>
              <a:t>%\system32\config\Software</a:t>
            </a:r>
          </a:p>
          <a:p>
            <a:pPr lvl="1"/>
            <a:r>
              <a:rPr lang="en-US" dirty="0"/>
              <a:t>SAM - Security Account manager</a:t>
            </a:r>
          </a:p>
          <a:p>
            <a:pPr lvl="2"/>
            <a:r>
              <a:rPr lang="en-US" dirty="0"/>
              <a:t>%</a:t>
            </a:r>
            <a:r>
              <a:rPr lang="en-US" dirty="0" err="1"/>
              <a:t>Systemroot</a:t>
            </a:r>
            <a:r>
              <a:rPr lang="en-US" dirty="0"/>
              <a:t>%\system32\config\SAM</a:t>
            </a:r>
          </a:p>
          <a:p>
            <a:pPr lvl="1"/>
            <a:r>
              <a:rPr lang="en-US" dirty="0"/>
              <a:t>SYSTEM - Protocol, services, Drivers</a:t>
            </a:r>
          </a:p>
          <a:p>
            <a:pPr lvl="2"/>
            <a:r>
              <a:rPr lang="en-US" dirty="0"/>
              <a:t>%</a:t>
            </a:r>
            <a:r>
              <a:rPr lang="en-US" dirty="0" err="1"/>
              <a:t>Systemroot</a:t>
            </a:r>
            <a:r>
              <a:rPr lang="en-US" dirty="0"/>
              <a:t>%\system32\config\System</a:t>
            </a:r>
          </a:p>
          <a:p>
            <a:pPr lvl="2"/>
            <a:r>
              <a:rPr lang="en-US" dirty="0" err="1"/>
              <a:t>ControlSet</a:t>
            </a:r>
            <a:r>
              <a:rPr lang="en-US" dirty="0"/>
              <a:t> Current - generated for this current boot</a:t>
            </a:r>
          </a:p>
          <a:p>
            <a:pPr lvl="3"/>
            <a:r>
              <a:rPr lang="en-US" dirty="0"/>
              <a:t>Set1 - Backups for recovery</a:t>
            </a:r>
          </a:p>
          <a:p>
            <a:pPr lvl="1"/>
            <a:r>
              <a:rPr lang="en-US" dirty="0"/>
              <a:t>HARDWARE - Generated on the fly</a:t>
            </a:r>
          </a:p>
          <a:p>
            <a:pPr lvl="1"/>
            <a:r>
              <a:rPr lang="en-US" dirty="0"/>
              <a:t>SECURITY  - policies and stored secrets</a:t>
            </a:r>
          </a:p>
          <a:p>
            <a:pPr lvl="2"/>
            <a:r>
              <a:rPr lang="en-US" dirty="0"/>
              <a:t>%</a:t>
            </a:r>
            <a:r>
              <a:rPr lang="en-US" dirty="0" err="1"/>
              <a:t>Systemroot</a:t>
            </a:r>
            <a:r>
              <a:rPr lang="en-US" dirty="0"/>
              <a:t>%\system32\config\Security</a:t>
            </a:r>
          </a:p>
          <a:p>
            <a:pPr marL="0" indent="0">
              <a:buNone/>
            </a:pPr>
            <a:endParaRPr lang="en-US" dirty="0"/>
          </a:p>
          <a:p>
            <a:endParaRPr lang="en-US" dirty="0"/>
          </a:p>
        </p:txBody>
      </p:sp>
    </p:spTree>
    <p:extLst>
      <p:ext uri="{BB962C8B-B14F-4D97-AF65-F5344CB8AC3E}">
        <p14:creationId xmlns:p14="http://schemas.microsoft.com/office/powerpoint/2010/main" val="107652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How the Registry works</a:t>
            </a:r>
          </a:p>
        </p:txBody>
      </p:sp>
      <p:sp>
        <p:nvSpPr>
          <p:cNvPr id="13" name="Content Placeholder 12"/>
          <p:cNvSpPr>
            <a:spLocks noGrp="1"/>
          </p:cNvSpPr>
          <p:nvPr>
            <p:ph idx="1"/>
          </p:nvPr>
        </p:nvSpPr>
        <p:spPr/>
        <p:txBody>
          <a:bodyPr>
            <a:normAutofit/>
          </a:bodyPr>
          <a:lstStyle/>
          <a:p>
            <a:r>
              <a:rPr lang="en-US" dirty="0"/>
              <a:t>HKCU -  User profile, application and environment settings</a:t>
            </a:r>
          </a:p>
          <a:p>
            <a:pPr lvl="1"/>
            <a:r>
              <a:rPr lang="en-US" dirty="0"/>
              <a:t>%</a:t>
            </a:r>
            <a:r>
              <a:rPr lang="en-US" dirty="0" err="1"/>
              <a:t>userprofile</a:t>
            </a:r>
            <a:r>
              <a:rPr lang="en-US" dirty="0"/>
              <a:t>%\NTUser.dat - Kind of</a:t>
            </a:r>
          </a:p>
          <a:p>
            <a:pPr lvl="1"/>
            <a:r>
              <a:rPr lang="en-US" dirty="0"/>
              <a:t>This is a session based alias for HKU.</a:t>
            </a:r>
          </a:p>
          <a:p>
            <a:endParaRPr lang="en-US" dirty="0"/>
          </a:p>
          <a:p>
            <a:r>
              <a:rPr lang="en-US" dirty="0"/>
              <a:t>HKU - All user profiles loaded</a:t>
            </a:r>
          </a:p>
          <a:p>
            <a:pPr lvl="1"/>
            <a:r>
              <a:rPr lang="en-US" dirty="0"/>
              <a:t>&lt;SID&gt; - The permanent mounting HKCU for all users</a:t>
            </a:r>
          </a:p>
          <a:p>
            <a:pPr lvl="2"/>
            <a:r>
              <a:rPr lang="en-US" dirty="0"/>
              <a:t>%</a:t>
            </a:r>
            <a:r>
              <a:rPr lang="en-US" dirty="0" err="1"/>
              <a:t>userprofile</a:t>
            </a:r>
            <a:r>
              <a:rPr lang="en-US" dirty="0"/>
              <a:t>%\NTUser.dat</a:t>
            </a:r>
          </a:p>
          <a:p>
            <a:pPr lvl="1"/>
            <a:r>
              <a:rPr lang="en-US" dirty="0"/>
              <a:t>&lt;SID&gt;_classes - HKCR Permanent mounting location</a:t>
            </a:r>
          </a:p>
          <a:p>
            <a:pPr lvl="2"/>
            <a:r>
              <a:rPr lang="en-US" dirty="0"/>
              <a:t>DLL, File Extensions, Defaults</a:t>
            </a:r>
          </a:p>
          <a:p>
            <a:pPr lvl="2"/>
            <a:r>
              <a:rPr lang="en-US" dirty="0"/>
              <a:t>%</a:t>
            </a:r>
            <a:r>
              <a:rPr lang="en-US" dirty="0" err="1"/>
              <a:t>userprofile</a:t>
            </a:r>
            <a:r>
              <a:rPr lang="en-US" dirty="0"/>
              <a:t>%\</a:t>
            </a:r>
            <a:r>
              <a:rPr lang="en-US" dirty="0" err="1"/>
              <a:t>AppData</a:t>
            </a:r>
            <a:r>
              <a:rPr lang="en-US" dirty="0"/>
              <a:t>\Local\Microsoft\Windows\usrclass.dat</a:t>
            </a:r>
          </a:p>
          <a:p>
            <a:endParaRPr lang="en-US" dirty="0"/>
          </a:p>
          <a:p>
            <a:endParaRPr lang="en-US" dirty="0"/>
          </a:p>
        </p:txBody>
      </p:sp>
    </p:spTree>
    <p:extLst>
      <p:ext uri="{BB962C8B-B14F-4D97-AF65-F5344CB8AC3E}">
        <p14:creationId xmlns:p14="http://schemas.microsoft.com/office/powerpoint/2010/main" val="963233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How the Registry works</a:t>
            </a:r>
          </a:p>
        </p:txBody>
      </p:sp>
      <p:sp>
        <p:nvSpPr>
          <p:cNvPr id="13" name="Content Placeholder 12"/>
          <p:cNvSpPr>
            <a:spLocks noGrp="1"/>
          </p:cNvSpPr>
          <p:nvPr>
            <p:ph idx="1"/>
          </p:nvPr>
        </p:nvSpPr>
        <p:spPr/>
        <p:txBody>
          <a:bodyPr>
            <a:normAutofit fontScale="92500" lnSpcReduction="10000"/>
          </a:bodyPr>
          <a:lstStyle/>
          <a:p>
            <a:r>
              <a:rPr lang="en-US" dirty="0"/>
              <a:t>HKCR - Melding of the user and system settings</a:t>
            </a:r>
          </a:p>
          <a:p>
            <a:pPr lvl="1"/>
            <a:r>
              <a:rPr lang="en-US" dirty="0"/>
              <a:t>User settings - HKEY_USERS\&lt;SID&gt;_Classes</a:t>
            </a:r>
          </a:p>
          <a:p>
            <a:pPr lvl="1"/>
            <a:r>
              <a:rPr lang="en-US" dirty="0"/>
              <a:t>System settings - HKEY_LOCAL_MACHINE\SOFTWARE\Classes</a:t>
            </a:r>
          </a:p>
          <a:p>
            <a:pPr lvl="2"/>
            <a:r>
              <a:rPr lang="en-US" dirty="0"/>
              <a:t>COM object and other DLL registration (CLSID)</a:t>
            </a:r>
          </a:p>
          <a:p>
            <a:pPr lvl="2"/>
            <a:r>
              <a:rPr lang="en-US" dirty="0"/>
              <a:t>APPX Registration</a:t>
            </a:r>
          </a:p>
          <a:p>
            <a:pPr lvl="2"/>
            <a:r>
              <a:rPr lang="en-US" dirty="0"/>
              <a:t>File extension defaults</a:t>
            </a:r>
          </a:p>
          <a:p>
            <a:pPr lvl="2"/>
            <a:r>
              <a:rPr lang="en-US" dirty="0"/>
              <a:t>Shell DLL defaults</a:t>
            </a:r>
          </a:p>
          <a:p>
            <a:pPr lvl="2"/>
            <a:r>
              <a:rPr lang="en-US" dirty="0"/>
              <a:t>File icon paths.</a:t>
            </a:r>
          </a:p>
          <a:p>
            <a:pPr lvl="1"/>
            <a:r>
              <a:rPr lang="en-US" dirty="0"/>
              <a:t>If there is the same key but different value, the user key wins.</a:t>
            </a:r>
          </a:p>
          <a:p>
            <a:endParaRPr lang="en-US" dirty="0"/>
          </a:p>
          <a:p>
            <a:r>
              <a:rPr lang="en-US" dirty="0"/>
              <a:t>HKCC</a:t>
            </a:r>
          </a:p>
          <a:p>
            <a:pPr lvl="1"/>
            <a:r>
              <a:rPr lang="en-US" dirty="0"/>
              <a:t>Loaded on startup</a:t>
            </a:r>
          </a:p>
          <a:p>
            <a:pPr lvl="1"/>
            <a:r>
              <a:rPr lang="en-US" dirty="0"/>
              <a:t>Alias for HKLM\System\</a:t>
            </a:r>
            <a:r>
              <a:rPr lang="en-US" dirty="0" err="1"/>
              <a:t>CurrentControlSet</a:t>
            </a:r>
            <a:r>
              <a:rPr lang="en-US" dirty="0"/>
              <a:t>\</a:t>
            </a:r>
            <a:r>
              <a:rPr lang="en-US" dirty="0" err="1"/>
              <a:t>HardwareProfiles</a:t>
            </a:r>
            <a:r>
              <a:rPr lang="en-US" dirty="0"/>
              <a:t>\Current</a:t>
            </a:r>
          </a:p>
          <a:p>
            <a:endParaRPr lang="en-US" dirty="0"/>
          </a:p>
          <a:p>
            <a:endParaRPr lang="en-US" dirty="0"/>
          </a:p>
        </p:txBody>
      </p:sp>
    </p:spTree>
    <p:extLst>
      <p:ext uri="{BB962C8B-B14F-4D97-AF65-F5344CB8AC3E}">
        <p14:creationId xmlns:p14="http://schemas.microsoft.com/office/powerpoint/2010/main" val="80873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a:t>
            </a:r>
            <a:r>
              <a:rPr lang="en-US" dirty="0" err="1"/>
              <a:t>Dcom</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94337958"/>
      </p:ext>
    </p:extLst>
  </p:cSld>
  <p:clrMapOvr>
    <a:masterClrMapping/>
  </p:clrMapOvr>
</p:sld>
</file>

<file path=ppt/theme/theme1.xml><?xml version="1.0" encoding="utf-8"?>
<a:theme xmlns:a="http://schemas.openxmlformats.org/drawingml/2006/main" name="Slice">
  <a:themeElements>
    <a:clrScheme name="Custom 4">
      <a:dk1>
        <a:srgbClr val="0C0C0C"/>
      </a:dk1>
      <a:lt1>
        <a:srgbClr val="FFFFFF"/>
      </a:lt1>
      <a:dk2>
        <a:srgbClr val="22661B"/>
      </a:dk2>
      <a:lt2>
        <a:srgbClr val="FB1E29"/>
      </a:lt2>
      <a:accent1>
        <a:srgbClr val="E31B25"/>
      </a:accent1>
      <a:accent2>
        <a:srgbClr val="FFC61F"/>
      </a:accent2>
      <a:accent3>
        <a:srgbClr val="363AD9"/>
      </a:accent3>
      <a:accent4>
        <a:srgbClr val="2FE81C"/>
      </a:accent4>
      <a:accent5>
        <a:srgbClr val="6E2BD7"/>
      </a:accent5>
      <a:accent6>
        <a:srgbClr val="282A79"/>
      </a:accent6>
      <a:hlink>
        <a:srgbClr val="A5A5A5"/>
      </a:hlink>
      <a:folHlink>
        <a:srgbClr val="A5A5A5"/>
      </a:folHlink>
    </a:clrScheme>
    <a:fontScheme name="MMS 2017">
      <a:majorFont>
        <a:latin typeface="Segoe UI Semibold"/>
        <a:ea typeface=""/>
        <a:cs typeface=""/>
      </a:majorFont>
      <a:minorFont>
        <a:latin typeface="Segoe UI"/>
        <a:ea typeface=""/>
        <a:cs typeface=""/>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MMS 2019 Template.potx" id="{2E6737F6-7D7D-4B15-AEC2-AFD641A969F0}" vid="{51EECF06-20EA-4DF5-B15C-7105FCD1D6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D7474EC5F9804A8C0915A0D2B3E72B" ma:contentTypeVersion="6" ma:contentTypeDescription="Create a new document." ma:contentTypeScope="" ma:versionID="1e506071d132a47b68c5589909b09f0e">
  <xsd:schema xmlns:xsd="http://www.w3.org/2001/XMLSchema" xmlns:xs="http://www.w3.org/2001/XMLSchema" xmlns:p="http://schemas.microsoft.com/office/2006/metadata/properties" xmlns:ns2="437d3976-146d-487e-9b32-45ade7cdb3c3" xmlns:ns3="ba924082-f255-4689-bc14-7c311a17681c" targetNamespace="http://schemas.microsoft.com/office/2006/metadata/properties" ma:root="true" ma:fieldsID="d9451a99ae5dfcf301f63b02ef9f83d5" ns2:_="" ns3:_="">
    <xsd:import namespace="437d3976-146d-487e-9b32-45ade7cdb3c3"/>
    <xsd:import namespace="ba924082-f255-4689-bc14-7c311a17681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7d3976-146d-487e-9b32-45ade7cdb3c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924082-f255-4689-bc14-7c311a17681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9099B0-B9E3-45A6-848D-7EA25626C078}">
  <ds:schemaRefs>
    <ds:schemaRef ds:uri="http://schemas.microsoft.com/sharepoint/v3/contenttype/forms"/>
  </ds:schemaRefs>
</ds:datastoreItem>
</file>

<file path=customXml/itemProps2.xml><?xml version="1.0" encoding="utf-8"?>
<ds:datastoreItem xmlns:ds="http://schemas.openxmlformats.org/officeDocument/2006/customXml" ds:itemID="{AFF96CB3-579C-4369-8AB2-D91B353AC245}">
  <ds:schemaRefs>
    <ds:schemaRef ds:uri="ba924082-f255-4689-bc14-7c311a17681c"/>
    <ds:schemaRef ds:uri="http://schemas.openxmlformats.org/package/2006/metadata/core-properties"/>
    <ds:schemaRef ds:uri="http://purl.org/dc/elements/1.1/"/>
    <ds:schemaRef ds:uri="http://schemas.microsoft.com/office/2006/metadata/properties"/>
    <ds:schemaRef ds:uri="http://purl.org/dc/dcmitype/"/>
    <ds:schemaRef ds:uri="http://schemas.microsoft.com/office/infopath/2007/PartnerControls"/>
    <ds:schemaRef ds:uri="http://schemas.microsoft.com/office/2006/documentManagement/types"/>
    <ds:schemaRef ds:uri="437d3976-146d-487e-9b32-45ade7cdb3c3"/>
    <ds:schemaRef ds:uri="http://www.w3.org/XML/1998/namespace"/>
    <ds:schemaRef ds:uri="http://purl.org/dc/terms/"/>
  </ds:schemaRefs>
</ds:datastoreItem>
</file>

<file path=customXml/itemProps3.xml><?xml version="1.0" encoding="utf-8"?>
<ds:datastoreItem xmlns:ds="http://schemas.openxmlformats.org/officeDocument/2006/customXml" ds:itemID="{1881FD18-C877-47D9-A9C8-9B9EB7A5D4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7d3976-146d-487e-9b32-45ade7cdb3c3"/>
    <ds:schemaRef ds:uri="ba924082-f255-4689-bc14-7c311a1768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MMS 2019 Template</Template>
  <TotalTime>3512</TotalTime>
  <Words>1455</Words>
  <Application>Microsoft Office PowerPoint</Application>
  <PresentationFormat>Widescreen</PresentationFormat>
  <Paragraphs>287</Paragraphs>
  <Slides>49</Slides>
  <Notes>15</Notes>
  <HiddenSlides>18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Consolas</vt:lpstr>
      <vt:lpstr>Courier New</vt:lpstr>
      <vt:lpstr>Segoe UI</vt:lpstr>
      <vt:lpstr>Segoe UI Light</vt:lpstr>
      <vt:lpstr>Segoe UI Semibold</vt:lpstr>
      <vt:lpstr>Wingdings 3</vt:lpstr>
      <vt:lpstr>Slice</vt:lpstr>
      <vt:lpstr>The Windows House of mirrors:  A roller coaster tour of the subsystems you use every day.</vt:lpstr>
      <vt:lpstr>PowerPoint Presentation</vt:lpstr>
      <vt:lpstr>Outline</vt:lpstr>
      <vt:lpstr>The Registry</vt:lpstr>
      <vt:lpstr>Where did this all begin</vt:lpstr>
      <vt:lpstr>How the Registry works</vt:lpstr>
      <vt:lpstr>How the Registry works</vt:lpstr>
      <vt:lpstr>How the Registry works</vt:lpstr>
      <vt:lpstr>Com/Dcom</vt:lpstr>
      <vt:lpstr>Practical</vt:lpstr>
      <vt:lpstr>Component Object Model</vt:lpstr>
      <vt:lpstr>How it works</vt:lpstr>
      <vt:lpstr>DCOM</vt:lpstr>
      <vt:lpstr>WMI</vt:lpstr>
      <vt:lpstr>Windows management instrument</vt:lpstr>
      <vt:lpstr>Windows management instrument</vt:lpstr>
      <vt:lpstr>Windows management instrument</vt:lpstr>
      <vt:lpstr>Gotchas</vt:lpstr>
      <vt:lpstr>Component Based Servicing</vt:lpstr>
      <vt:lpstr>What is the Windows component based servicing</vt:lpstr>
      <vt:lpstr>Why does it take up so much space?</vt:lpstr>
      <vt:lpstr>How do I Troubleshoot it?</vt:lpstr>
      <vt:lpstr>Windows Telemetry</vt:lpstr>
      <vt:lpstr>Windows telemetry</vt:lpstr>
      <vt:lpstr>DPAPI</vt:lpstr>
      <vt:lpstr>Data Protection API</vt:lpstr>
      <vt:lpstr>DPAPI Encryption - Subsystem</vt:lpstr>
      <vt:lpstr>DPAPI Encryption – credential manager</vt:lpstr>
      <vt:lpstr>Other Crazy Topics</vt:lpstr>
      <vt:lpstr>PowerPoint Presentation</vt:lpstr>
      <vt:lpstr>PowerPoint Presentation</vt:lpstr>
      <vt:lpstr>Presentation</vt:lpstr>
      <vt:lpstr>Section Header</vt:lpstr>
      <vt:lpstr>Title</vt:lpstr>
      <vt:lpstr>Title</vt:lpstr>
      <vt:lpstr>PowerPoint Presentation</vt:lpstr>
      <vt:lpstr>PowerPoint Presentation</vt:lpstr>
      <vt:lpstr>Title</vt: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High-performance powershell through the magic of runspaces</dc:title>
  <dc:creator>Corio, Scott</dc:creator>
  <cp:keywords>No Restrictions</cp:keywords>
  <cp:lastModifiedBy>Jeffrey scripter</cp:lastModifiedBy>
  <cp:revision>62</cp:revision>
  <dcterms:created xsi:type="dcterms:W3CDTF">2019-04-08T18:17:51Z</dcterms:created>
  <dcterms:modified xsi:type="dcterms:W3CDTF">2019-05-02T17:12:50Z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086be151-57ff-4b83-a01c-b22948221ca2</vt:lpwstr>
  </property>
  <property fmtid="{D5CDD505-2E9C-101B-9397-08002B2CF9AE}" pid="3" name="Document Creator">
    <vt:lpwstr/>
  </property>
  <property fmtid="{D5CDD505-2E9C-101B-9397-08002B2CF9AE}" pid="4" name="Document Editor">
    <vt:lpwstr/>
  </property>
  <property fmtid="{D5CDD505-2E9C-101B-9397-08002B2CF9AE}" pid="5" name="Classification">
    <vt:lpwstr>No Restrictions</vt:lpwstr>
  </property>
  <property fmtid="{D5CDD505-2E9C-101B-9397-08002B2CF9AE}" pid="6" name="Sublabels">
    <vt:lpwstr/>
  </property>
  <property fmtid="{D5CDD505-2E9C-101B-9397-08002B2CF9AE}" pid="7" name="ContentTypeId">
    <vt:lpwstr>0x010100CFD7474EC5F9804A8C0915A0D2B3E72B</vt:lpwstr>
  </property>
</Properties>
</file>