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57" r:id="rId6"/>
    <p:sldId id="258" r:id="rId7"/>
    <p:sldId id="264" r:id="rId8"/>
    <p:sldId id="291" r:id="rId9"/>
    <p:sldId id="283" r:id="rId10"/>
    <p:sldId id="284" r:id="rId11"/>
    <p:sldId id="259" r:id="rId12"/>
    <p:sldId id="265" r:id="rId13"/>
    <p:sldId id="266" r:id="rId14"/>
    <p:sldId id="285" r:id="rId15"/>
    <p:sldId id="292" r:id="rId16"/>
    <p:sldId id="267" r:id="rId17"/>
    <p:sldId id="268" r:id="rId18"/>
    <p:sldId id="269" r:id="rId19"/>
    <p:sldId id="286" r:id="rId20"/>
    <p:sldId id="287" r:id="rId21"/>
    <p:sldId id="270" r:id="rId22"/>
    <p:sldId id="271" r:id="rId23"/>
    <p:sldId id="288" r:id="rId24"/>
    <p:sldId id="289" r:id="rId25"/>
    <p:sldId id="272" r:id="rId26"/>
    <p:sldId id="290" r:id="rId27"/>
    <p:sldId id="274" r:id="rId28"/>
    <p:sldId id="273" r:id="rId29"/>
    <p:sldId id="277" r:id="rId30"/>
    <p:sldId id="276" r:id="rId31"/>
    <p:sldId id="275" r:id="rId32"/>
    <p:sldId id="279" r:id="rId33"/>
    <p:sldId id="278" r:id="rId34"/>
    <p:sldId id="282" r:id="rId35"/>
    <p:sldId id="281" r:id="rId36"/>
    <p:sldId id="293" r:id="rId37"/>
    <p:sldId id="295" r:id="rId38"/>
    <p:sldId id="296" r:id="rId39"/>
    <p:sldId id="298" r:id="rId40"/>
    <p:sldId id="297" r:id="rId41"/>
    <p:sldId id="280" r:id="rId42"/>
    <p:sldId id="262" r:id="rId43"/>
    <p:sldId id="263" r:id="rId44"/>
    <p:sldId id="2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099FF-7B4F-4E81-BFB9-989B8E88C0C1}" v="3019" dt="2023-04-19T23:40:54.091"/>
    <p1510:client id="{CCE01D98-36A6-4573-B816-0CAA51EB71BA}" v="707" dt="2023-04-19T02:18:33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631099FF-7B4F-4E81-BFB9-989B8E88C0C1}"/>
    <pc:docChg chg="undo custSel addSld modSld">
      <pc:chgData name="" userId="dbe1492c70b6d8a8" providerId="LiveId" clId="{631099FF-7B4F-4E81-BFB9-989B8E88C0C1}" dt="2023-04-19T23:40:54.091" v="3018" actId="20577"/>
      <pc:docMkLst>
        <pc:docMk/>
      </pc:docMkLst>
      <pc:sldChg chg="modSp">
        <pc:chgData name="" userId="dbe1492c70b6d8a8" providerId="LiveId" clId="{631099FF-7B4F-4E81-BFB9-989B8E88C0C1}" dt="2023-04-13T11:41:51.135" v="189" actId="20577"/>
        <pc:sldMkLst>
          <pc:docMk/>
          <pc:sldMk cId="1836775151" sldId="266"/>
        </pc:sldMkLst>
        <pc:spChg chg="mod">
          <ac:chgData name="" userId="dbe1492c70b6d8a8" providerId="LiveId" clId="{631099FF-7B4F-4E81-BFB9-989B8E88C0C1}" dt="2023-04-13T11:41:51.135" v="189" actId="20577"/>
          <ac:spMkLst>
            <pc:docMk/>
            <pc:sldMk cId="1836775151" sldId="266"/>
            <ac:spMk id="6" creationId="{A6FDC50F-EE86-34BB-9944-C946FB0410AE}"/>
          </ac:spMkLst>
        </pc:spChg>
      </pc:sldChg>
      <pc:sldChg chg="modSp">
        <pc:chgData name="" userId="dbe1492c70b6d8a8" providerId="LiveId" clId="{631099FF-7B4F-4E81-BFB9-989B8E88C0C1}" dt="2023-04-19T01:50:32.698" v="831" actId="20577"/>
        <pc:sldMkLst>
          <pc:docMk/>
          <pc:sldMk cId="566783780" sldId="281"/>
        </pc:sldMkLst>
        <pc:spChg chg="mod">
          <ac:chgData name="" userId="dbe1492c70b6d8a8" providerId="LiveId" clId="{631099FF-7B4F-4E81-BFB9-989B8E88C0C1}" dt="2023-04-19T01:50:32.698" v="831" actId="20577"/>
          <ac:spMkLst>
            <pc:docMk/>
            <pc:sldMk cId="566783780" sldId="281"/>
            <ac:spMk id="5" creationId="{FF2E7BEC-E120-4272-858F-3AD4DA9FA363}"/>
          </ac:spMkLst>
        </pc:spChg>
      </pc:sldChg>
      <pc:sldChg chg="modSp">
        <pc:chgData name="" userId="dbe1492c70b6d8a8" providerId="LiveId" clId="{631099FF-7B4F-4E81-BFB9-989B8E88C0C1}" dt="2023-04-19T23:40:54.091" v="3018" actId="20577"/>
        <pc:sldMkLst>
          <pc:docMk/>
          <pc:sldMk cId="457852421" sldId="283"/>
        </pc:sldMkLst>
        <pc:spChg chg="mod">
          <ac:chgData name="" userId="dbe1492c70b6d8a8" providerId="LiveId" clId="{631099FF-7B4F-4E81-BFB9-989B8E88C0C1}" dt="2023-04-19T23:40:54.091" v="3018" actId="20577"/>
          <ac:spMkLst>
            <pc:docMk/>
            <pc:sldMk cId="457852421" sldId="283"/>
            <ac:spMk id="3" creationId="{B5810297-844C-6438-4F68-BC9DF11E64E1}"/>
          </ac:spMkLst>
        </pc:spChg>
      </pc:sldChg>
      <pc:sldChg chg="modSp">
        <pc:chgData name="" userId="dbe1492c70b6d8a8" providerId="LiveId" clId="{631099FF-7B4F-4E81-BFB9-989B8E88C0C1}" dt="2023-04-13T11:44:18.592" v="346" actId="313"/>
        <pc:sldMkLst>
          <pc:docMk/>
          <pc:sldMk cId="858478770" sldId="285"/>
        </pc:sldMkLst>
        <pc:spChg chg="mod">
          <ac:chgData name="" userId="dbe1492c70b6d8a8" providerId="LiveId" clId="{631099FF-7B4F-4E81-BFB9-989B8E88C0C1}" dt="2023-04-13T11:44:18.592" v="346" actId="313"/>
          <ac:spMkLst>
            <pc:docMk/>
            <pc:sldMk cId="858478770" sldId="285"/>
            <ac:spMk id="3" creationId="{7916A2B2-F77C-D0BF-3028-7346AEB934EC}"/>
          </ac:spMkLst>
        </pc:spChg>
      </pc:sldChg>
      <pc:sldChg chg="modSp">
        <pc:chgData name="" userId="dbe1492c70b6d8a8" providerId="LiveId" clId="{631099FF-7B4F-4E81-BFB9-989B8E88C0C1}" dt="2023-04-19T23:32:11.711" v="3006" actId="20577"/>
        <pc:sldMkLst>
          <pc:docMk/>
          <pc:sldMk cId="2521129249" sldId="291"/>
        </pc:sldMkLst>
        <pc:spChg chg="mod">
          <ac:chgData name="" userId="dbe1492c70b6d8a8" providerId="LiveId" clId="{631099FF-7B4F-4E81-BFB9-989B8E88C0C1}" dt="2023-04-19T23:32:11.711" v="3006" actId="20577"/>
          <ac:spMkLst>
            <pc:docMk/>
            <pc:sldMk cId="2521129249" sldId="291"/>
            <ac:spMk id="3" creationId="{29FC9644-F43D-3E08-53E5-5C2CD5AA618F}"/>
          </ac:spMkLst>
        </pc:spChg>
      </pc:sldChg>
      <pc:sldChg chg="modSp add">
        <pc:chgData name="" userId="dbe1492c70b6d8a8" providerId="LiveId" clId="{631099FF-7B4F-4E81-BFB9-989B8E88C0C1}" dt="2023-04-13T11:59:51.429" v="703" actId="20577"/>
        <pc:sldMkLst>
          <pc:docMk/>
          <pc:sldMk cId="3245860134" sldId="292"/>
        </pc:sldMkLst>
        <pc:spChg chg="mod">
          <ac:chgData name="" userId="dbe1492c70b6d8a8" providerId="LiveId" clId="{631099FF-7B4F-4E81-BFB9-989B8E88C0C1}" dt="2023-04-13T11:40:42.124" v="28" actId="20577"/>
          <ac:spMkLst>
            <pc:docMk/>
            <pc:sldMk cId="3245860134" sldId="292"/>
            <ac:spMk id="2" creationId="{83860CFA-41C7-4EC5-9072-932CB1919C00}"/>
          </ac:spMkLst>
        </pc:spChg>
        <pc:spChg chg="mod">
          <ac:chgData name="" userId="dbe1492c70b6d8a8" providerId="LiveId" clId="{631099FF-7B4F-4E81-BFB9-989B8E88C0C1}" dt="2023-04-13T11:59:51.429" v="703" actId="20577"/>
          <ac:spMkLst>
            <pc:docMk/>
            <pc:sldMk cId="3245860134" sldId="292"/>
            <ac:spMk id="3" creationId="{210FE6B4-E56B-465B-83DF-BF60F85D622E}"/>
          </ac:spMkLst>
        </pc:spChg>
      </pc:sldChg>
      <pc:sldChg chg="modSp add">
        <pc:chgData name="" userId="dbe1492c70b6d8a8" providerId="LiveId" clId="{631099FF-7B4F-4E81-BFB9-989B8E88C0C1}" dt="2023-04-18T04:16:06.707" v="794" actId="20577"/>
        <pc:sldMkLst>
          <pc:docMk/>
          <pc:sldMk cId="1469320877" sldId="293"/>
        </pc:sldMkLst>
        <pc:spChg chg="mod">
          <ac:chgData name="" userId="dbe1492c70b6d8a8" providerId="LiveId" clId="{631099FF-7B4F-4E81-BFB9-989B8E88C0C1}" dt="2023-04-18T04:15:39.406" v="741" actId="20577"/>
          <ac:spMkLst>
            <pc:docMk/>
            <pc:sldMk cId="1469320877" sldId="293"/>
            <ac:spMk id="2" creationId="{ABC3EB01-FD8C-4511-821F-741F27C87337}"/>
          </ac:spMkLst>
        </pc:spChg>
        <pc:spChg chg="mod">
          <ac:chgData name="" userId="dbe1492c70b6d8a8" providerId="LiveId" clId="{631099FF-7B4F-4E81-BFB9-989B8E88C0C1}" dt="2023-04-18T04:16:06.707" v="794" actId="20577"/>
          <ac:spMkLst>
            <pc:docMk/>
            <pc:sldMk cId="1469320877" sldId="293"/>
            <ac:spMk id="3" creationId="{E9BE57F0-3730-48B6-AD55-E0F44DD6575C}"/>
          </ac:spMkLst>
        </pc:spChg>
      </pc:sldChg>
      <pc:sldChg chg="modSp add">
        <pc:chgData name="" userId="dbe1492c70b6d8a8" providerId="LiveId" clId="{631099FF-7B4F-4E81-BFB9-989B8E88C0C1}" dt="2023-04-19T01:54:48.093" v="1512" actId="20577"/>
        <pc:sldMkLst>
          <pc:docMk/>
          <pc:sldMk cId="1350774490" sldId="295"/>
        </pc:sldMkLst>
        <pc:spChg chg="mod">
          <ac:chgData name="" userId="dbe1492c70b6d8a8" providerId="LiveId" clId="{631099FF-7B4F-4E81-BFB9-989B8E88C0C1}" dt="2023-04-19T01:53:28.475" v="1211" actId="20577"/>
          <ac:spMkLst>
            <pc:docMk/>
            <pc:sldMk cId="1350774490" sldId="295"/>
            <ac:spMk id="2" creationId="{276AAB56-A37B-4DA6-B1D4-E53FF2095D63}"/>
          </ac:spMkLst>
        </pc:spChg>
        <pc:spChg chg="mod">
          <ac:chgData name="" userId="dbe1492c70b6d8a8" providerId="LiveId" clId="{631099FF-7B4F-4E81-BFB9-989B8E88C0C1}" dt="2023-04-19T01:54:48.093" v="1512" actId="20577"/>
          <ac:spMkLst>
            <pc:docMk/>
            <pc:sldMk cId="1350774490" sldId="295"/>
            <ac:spMk id="3" creationId="{A15B3041-9977-4217-86D1-9FE815A01859}"/>
          </ac:spMkLst>
        </pc:spChg>
      </pc:sldChg>
      <pc:sldChg chg="modSp add">
        <pc:chgData name="" userId="dbe1492c70b6d8a8" providerId="LiveId" clId="{631099FF-7B4F-4E81-BFB9-989B8E88C0C1}" dt="2023-04-19T01:59:12.716" v="2308" actId="20577"/>
        <pc:sldMkLst>
          <pc:docMk/>
          <pc:sldMk cId="2378559216" sldId="296"/>
        </pc:sldMkLst>
        <pc:spChg chg="mod">
          <ac:chgData name="" userId="dbe1492c70b6d8a8" providerId="LiveId" clId="{631099FF-7B4F-4E81-BFB9-989B8E88C0C1}" dt="2023-04-19T01:55:02.076" v="1542" actId="20577"/>
          <ac:spMkLst>
            <pc:docMk/>
            <pc:sldMk cId="2378559216" sldId="296"/>
            <ac:spMk id="2" creationId="{52495AC9-660C-480C-8CEB-D101F1903F69}"/>
          </ac:spMkLst>
        </pc:spChg>
        <pc:spChg chg="mod">
          <ac:chgData name="" userId="dbe1492c70b6d8a8" providerId="LiveId" clId="{631099FF-7B4F-4E81-BFB9-989B8E88C0C1}" dt="2023-04-19T01:59:12.716" v="2308" actId="20577"/>
          <ac:spMkLst>
            <pc:docMk/>
            <pc:sldMk cId="2378559216" sldId="296"/>
            <ac:spMk id="3" creationId="{CD592380-1870-4247-82DD-D429E15E54C0}"/>
          </ac:spMkLst>
        </pc:spChg>
      </pc:sldChg>
      <pc:sldChg chg="modSp add">
        <pc:chgData name="" userId="dbe1492c70b6d8a8" providerId="LiveId" clId="{631099FF-7B4F-4E81-BFB9-989B8E88C0C1}" dt="2023-04-19T02:01:04.800" v="2444" actId="20577"/>
        <pc:sldMkLst>
          <pc:docMk/>
          <pc:sldMk cId="3222596101" sldId="297"/>
        </pc:sldMkLst>
        <pc:spChg chg="mod">
          <ac:chgData name="" userId="dbe1492c70b6d8a8" providerId="LiveId" clId="{631099FF-7B4F-4E81-BFB9-989B8E88C0C1}" dt="2023-04-19T01:59:34.526" v="2336" actId="20577"/>
          <ac:spMkLst>
            <pc:docMk/>
            <pc:sldMk cId="3222596101" sldId="297"/>
            <ac:spMk id="2" creationId="{D83163A7-0713-4D5B-AB3D-4D9C49DBB9CB}"/>
          </ac:spMkLst>
        </pc:spChg>
        <pc:spChg chg="mod">
          <ac:chgData name="" userId="dbe1492c70b6d8a8" providerId="LiveId" clId="{631099FF-7B4F-4E81-BFB9-989B8E88C0C1}" dt="2023-04-19T02:01:04.800" v="2444" actId="20577"/>
          <ac:spMkLst>
            <pc:docMk/>
            <pc:sldMk cId="3222596101" sldId="297"/>
            <ac:spMk id="3" creationId="{0C303F55-FCBD-4B7E-BAD2-4E14F22CC121}"/>
          </ac:spMkLst>
        </pc:spChg>
      </pc:sldChg>
      <pc:sldChg chg="modSp add">
        <pc:chgData name="" userId="dbe1492c70b6d8a8" providerId="LiveId" clId="{631099FF-7B4F-4E81-BFB9-989B8E88C0C1}" dt="2023-04-19T02:03:57.671" v="3004" actId="20577"/>
        <pc:sldMkLst>
          <pc:docMk/>
          <pc:sldMk cId="1813138683" sldId="298"/>
        </pc:sldMkLst>
        <pc:spChg chg="mod">
          <ac:chgData name="" userId="dbe1492c70b6d8a8" providerId="LiveId" clId="{631099FF-7B4F-4E81-BFB9-989B8E88C0C1}" dt="2023-04-19T02:01:20.198" v="2468" actId="20577"/>
          <ac:spMkLst>
            <pc:docMk/>
            <pc:sldMk cId="1813138683" sldId="298"/>
            <ac:spMk id="2" creationId="{AB77D038-AA6D-488C-AB6C-0A92116B7711}"/>
          </ac:spMkLst>
        </pc:spChg>
        <pc:spChg chg="mod">
          <ac:chgData name="" userId="dbe1492c70b6d8a8" providerId="LiveId" clId="{631099FF-7B4F-4E81-BFB9-989B8E88C0C1}" dt="2023-04-19T02:03:57.671" v="3004" actId="20577"/>
          <ac:spMkLst>
            <pc:docMk/>
            <pc:sldMk cId="1813138683" sldId="298"/>
            <ac:spMk id="3" creationId="{D3B52B5A-B9B1-4737-AF67-EA3D3862FCD4}"/>
          </ac:spMkLst>
        </pc:spChg>
      </pc:sldChg>
    </pc:docChg>
  </pc:docChgLst>
  <pc:docChgLst>
    <pc:chgData name="Scott Corio" userId="dbe1492c70b6d8a8" providerId="Windows Live" clId="Web-{718FB014-82CC-4FC3-806B-5B1C9E4FA7A5}"/>
    <pc:docChg chg="addSld modSld">
      <pc:chgData name="Scott Corio" userId="dbe1492c70b6d8a8" providerId="Windows Live" clId="Web-{718FB014-82CC-4FC3-806B-5B1C9E4FA7A5}" dt="2023-04-11T18:54:04.315" v="241" actId="20577"/>
      <pc:docMkLst>
        <pc:docMk/>
      </pc:docMkLst>
      <pc:sldChg chg="modSp">
        <pc:chgData name="Scott Corio" userId="dbe1492c70b6d8a8" providerId="Windows Live" clId="Web-{718FB014-82CC-4FC3-806B-5B1C9E4FA7A5}" dt="2023-04-11T16:13:25.829" v="25" actId="20577"/>
        <pc:sldMkLst>
          <pc:docMk/>
          <pc:sldMk cId="3784392826" sldId="264"/>
        </pc:sldMkLst>
        <pc:spChg chg="mod">
          <ac:chgData name="Scott Corio" userId="dbe1492c70b6d8a8" providerId="Windows Live" clId="Web-{718FB014-82CC-4FC3-806B-5B1C9E4FA7A5}" dt="2023-04-11T16:13:25.829" v="25" actId="20577"/>
          <ac:spMkLst>
            <pc:docMk/>
            <pc:sldMk cId="3784392826" sldId="264"/>
            <ac:spMk id="5" creationId="{815A6F1B-7CEE-450F-9EC9-BC5F745D0B4E}"/>
          </ac:spMkLst>
        </pc:spChg>
      </pc:sldChg>
      <pc:sldChg chg="modSp">
        <pc:chgData name="Scott Corio" userId="dbe1492c70b6d8a8" providerId="Windows Live" clId="Web-{718FB014-82CC-4FC3-806B-5B1C9E4FA7A5}" dt="2023-04-11T17:10:55.786" v="236" actId="20577"/>
        <pc:sldMkLst>
          <pc:docMk/>
          <pc:sldMk cId="1222080484" sldId="265"/>
        </pc:sldMkLst>
        <pc:spChg chg="mod">
          <ac:chgData name="Scott Corio" userId="dbe1492c70b6d8a8" providerId="Windows Live" clId="Web-{718FB014-82CC-4FC3-806B-5B1C9E4FA7A5}" dt="2023-04-11T17:10:55.786" v="236" actId="20577"/>
          <ac:spMkLst>
            <pc:docMk/>
            <pc:sldMk cId="1222080484" sldId="265"/>
            <ac:spMk id="5" creationId="{C22CE951-1BE8-4002-A6EB-B2A3013F37AA}"/>
          </ac:spMkLst>
        </pc:spChg>
      </pc:sldChg>
      <pc:sldChg chg="modSp">
        <pc:chgData name="Scott Corio" userId="dbe1492c70b6d8a8" providerId="Windows Live" clId="Web-{718FB014-82CC-4FC3-806B-5B1C9E4FA7A5}" dt="2023-04-11T17:34:02.581" v="240" actId="20577"/>
        <pc:sldMkLst>
          <pc:docMk/>
          <pc:sldMk cId="1836775151" sldId="266"/>
        </pc:sldMkLst>
        <pc:spChg chg="mod">
          <ac:chgData name="Scott Corio" userId="dbe1492c70b6d8a8" providerId="Windows Live" clId="Web-{718FB014-82CC-4FC3-806B-5B1C9E4FA7A5}" dt="2023-04-11T17:34:02.581" v="240" actId="20577"/>
          <ac:spMkLst>
            <pc:docMk/>
            <pc:sldMk cId="1836775151" sldId="266"/>
            <ac:spMk id="4" creationId="{41ADD2DE-DA19-4004-9E86-DC3AC8177A04}"/>
          </ac:spMkLst>
        </pc:spChg>
      </pc:sldChg>
      <pc:sldChg chg="modSp">
        <pc:chgData name="Scott Corio" userId="dbe1492c70b6d8a8" providerId="Windows Live" clId="Web-{718FB014-82CC-4FC3-806B-5B1C9E4FA7A5}" dt="2023-04-11T16:22:51.018" v="228" actId="20577"/>
        <pc:sldMkLst>
          <pc:docMk/>
          <pc:sldMk cId="457852421" sldId="283"/>
        </pc:sldMkLst>
        <pc:spChg chg="mod">
          <ac:chgData name="Scott Corio" userId="dbe1492c70b6d8a8" providerId="Windows Live" clId="Web-{718FB014-82CC-4FC3-806B-5B1C9E4FA7A5}" dt="2023-04-11T16:22:51.018" v="228" actId="20577"/>
          <ac:spMkLst>
            <pc:docMk/>
            <pc:sldMk cId="457852421" sldId="283"/>
            <ac:spMk id="3" creationId="{B5810297-844C-6438-4F68-BC9DF11E64E1}"/>
          </ac:spMkLst>
        </pc:spChg>
      </pc:sldChg>
      <pc:sldChg chg="modSp">
        <pc:chgData name="Scott Corio" userId="dbe1492c70b6d8a8" providerId="Windows Live" clId="Web-{718FB014-82CC-4FC3-806B-5B1C9E4FA7A5}" dt="2023-04-11T18:54:04.315" v="241" actId="20577"/>
        <pc:sldMkLst>
          <pc:docMk/>
          <pc:sldMk cId="2460459534" sldId="289"/>
        </pc:sldMkLst>
        <pc:spChg chg="mod">
          <ac:chgData name="Scott Corio" userId="dbe1492c70b6d8a8" providerId="Windows Live" clId="Web-{718FB014-82CC-4FC3-806B-5B1C9E4FA7A5}" dt="2023-04-11T18:54:04.315" v="241" actId="20577"/>
          <ac:spMkLst>
            <pc:docMk/>
            <pc:sldMk cId="2460459534" sldId="289"/>
            <ac:spMk id="3" creationId="{B43E5CEF-8AD9-F85A-4AB6-78100144B492}"/>
          </ac:spMkLst>
        </pc:spChg>
      </pc:sldChg>
      <pc:sldChg chg="modSp new">
        <pc:chgData name="Scott Corio" userId="dbe1492c70b6d8a8" providerId="Windows Live" clId="Web-{718FB014-82CC-4FC3-806B-5B1C9E4FA7A5}" dt="2023-04-11T16:20:20.123" v="213" actId="20577"/>
        <pc:sldMkLst>
          <pc:docMk/>
          <pc:sldMk cId="2521129249" sldId="291"/>
        </pc:sldMkLst>
        <pc:spChg chg="mod">
          <ac:chgData name="Scott Corio" userId="dbe1492c70b6d8a8" providerId="Windows Live" clId="Web-{718FB014-82CC-4FC3-806B-5B1C9E4FA7A5}" dt="2023-04-11T16:20:20.123" v="213" actId="20577"/>
          <ac:spMkLst>
            <pc:docMk/>
            <pc:sldMk cId="2521129249" sldId="291"/>
            <ac:spMk id="2" creationId="{F538E2EF-790E-952B-EEC4-1FAA033CA3A8}"/>
          </ac:spMkLst>
        </pc:spChg>
        <pc:spChg chg="mod">
          <ac:chgData name="Scott Corio" userId="dbe1492c70b6d8a8" providerId="Windows Live" clId="Web-{718FB014-82CC-4FC3-806B-5B1C9E4FA7A5}" dt="2023-04-11T16:19:06.355" v="204" actId="20577"/>
          <ac:spMkLst>
            <pc:docMk/>
            <pc:sldMk cId="2521129249" sldId="291"/>
            <ac:spMk id="3" creationId="{29FC9644-F43D-3E08-53E5-5C2CD5AA618F}"/>
          </ac:spMkLst>
        </pc:spChg>
      </pc:sldChg>
    </pc:docChg>
  </pc:docChgLst>
  <pc:docChgLst>
    <pc:chgData name="Scott Corio" userId="dbe1492c70b6d8a8" providerId="Windows Live" clId="Web-{D4318A48-B3F7-450B-A701-7917B4BD32B4}"/>
    <pc:docChg chg="modSld">
      <pc:chgData name="Scott Corio" userId="dbe1492c70b6d8a8" providerId="Windows Live" clId="Web-{D4318A48-B3F7-450B-A701-7917B4BD32B4}" dt="2023-04-10T19:27:26.778" v="29" actId="20577"/>
      <pc:docMkLst>
        <pc:docMk/>
      </pc:docMkLst>
      <pc:sldChg chg="modSp">
        <pc:chgData name="Scott Corio" userId="dbe1492c70b6d8a8" providerId="Windows Live" clId="Web-{D4318A48-B3F7-450B-A701-7917B4BD32B4}" dt="2023-04-10T19:27:26.778" v="29" actId="20577"/>
        <pc:sldMkLst>
          <pc:docMk/>
          <pc:sldMk cId="566783780" sldId="281"/>
        </pc:sldMkLst>
        <pc:spChg chg="mod">
          <ac:chgData name="Scott Corio" userId="dbe1492c70b6d8a8" providerId="Windows Live" clId="Web-{D4318A48-B3F7-450B-A701-7917B4BD32B4}" dt="2023-04-10T19:27:26.778" v="29" actId="20577"/>
          <ac:spMkLst>
            <pc:docMk/>
            <pc:sldMk cId="566783780" sldId="281"/>
            <ac:spMk id="5" creationId="{FF2E7BEC-E120-4272-858F-3AD4DA9FA363}"/>
          </ac:spMkLst>
        </pc:spChg>
      </pc:sldChg>
    </pc:docChg>
  </pc:docChgLst>
  <pc:docChgLst>
    <pc:chgData name="jeff scripter" userId="978613fa8f969a48" providerId="Windows Live" clId="Web-{CCE01D98-36A6-4573-B816-0CAA51EB71BA}"/>
    <pc:docChg chg="addSld delSld modSld">
      <pc:chgData name="jeff scripter" userId="978613fa8f969a48" providerId="Windows Live" clId="Web-{CCE01D98-36A6-4573-B816-0CAA51EB71BA}" dt="2023-04-19T02:18:33.747" v="701" actId="20577"/>
      <pc:docMkLst>
        <pc:docMk/>
      </pc:docMkLst>
      <pc:sldChg chg="modSp">
        <pc:chgData name="jeff scripter" userId="978613fa8f969a48" providerId="Windows Live" clId="Web-{CCE01D98-36A6-4573-B816-0CAA51EB71BA}" dt="2023-04-19T02:18:33.747" v="701" actId="20577"/>
        <pc:sldMkLst>
          <pc:docMk/>
          <pc:sldMk cId="3163722154" sldId="269"/>
        </pc:sldMkLst>
        <pc:spChg chg="mod">
          <ac:chgData name="jeff scripter" userId="978613fa8f969a48" providerId="Windows Live" clId="Web-{CCE01D98-36A6-4573-B816-0CAA51EB71BA}" dt="2023-04-19T02:18:33.747" v="701" actId="20577"/>
          <ac:spMkLst>
            <pc:docMk/>
            <pc:sldMk cId="3163722154" sldId="269"/>
            <ac:spMk id="5" creationId="{3162159E-D852-4555-A839-F6CF64541DCB}"/>
          </ac:spMkLst>
        </pc:spChg>
      </pc:sldChg>
      <pc:sldChg chg="modSp">
        <pc:chgData name="jeff scripter" userId="978613fa8f969a48" providerId="Windows Live" clId="Web-{CCE01D98-36A6-4573-B816-0CAA51EB71BA}" dt="2023-04-19T01:54:49.723" v="402" actId="20577"/>
        <pc:sldMkLst>
          <pc:docMk/>
          <pc:sldMk cId="3475353937" sldId="277"/>
        </pc:sldMkLst>
        <pc:spChg chg="mod">
          <ac:chgData name="jeff scripter" userId="978613fa8f969a48" providerId="Windows Live" clId="Web-{CCE01D98-36A6-4573-B816-0CAA51EB71BA}" dt="2023-04-19T01:54:49.723" v="402" actId="20577"/>
          <ac:spMkLst>
            <pc:docMk/>
            <pc:sldMk cId="3475353937" sldId="277"/>
            <ac:spMk id="5" creationId="{8766AF71-A1A9-4BFF-B506-8CF7DB84B495}"/>
          </ac:spMkLst>
        </pc:spChg>
      </pc:sldChg>
      <pc:sldChg chg="modSp">
        <pc:chgData name="jeff scripter" userId="978613fa8f969a48" providerId="Windows Live" clId="Web-{CCE01D98-36A6-4573-B816-0CAA51EB71BA}" dt="2023-04-19T02:02:19.942" v="699" actId="20577"/>
        <pc:sldMkLst>
          <pc:docMk/>
          <pc:sldMk cId="547234064" sldId="279"/>
        </pc:sldMkLst>
        <pc:spChg chg="mod">
          <ac:chgData name="jeff scripter" userId="978613fa8f969a48" providerId="Windows Live" clId="Web-{CCE01D98-36A6-4573-B816-0CAA51EB71BA}" dt="2023-04-19T02:02:19.942" v="699" actId="20577"/>
          <ac:spMkLst>
            <pc:docMk/>
            <pc:sldMk cId="547234064" sldId="279"/>
            <ac:spMk id="5" creationId="{BE7B24D6-6BDD-4451-87B6-52197815692F}"/>
          </ac:spMkLst>
        </pc:spChg>
      </pc:sldChg>
      <pc:sldChg chg="modSp">
        <pc:chgData name="jeff scripter" userId="978613fa8f969a48" providerId="Windows Live" clId="Web-{CCE01D98-36A6-4573-B816-0CAA51EB71BA}" dt="2023-04-19T01:06:23.064" v="4" actId="20577"/>
        <pc:sldMkLst>
          <pc:docMk/>
          <pc:sldMk cId="2521129249" sldId="291"/>
        </pc:sldMkLst>
        <pc:spChg chg="mod">
          <ac:chgData name="jeff scripter" userId="978613fa8f969a48" providerId="Windows Live" clId="Web-{CCE01D98-36A6-4573-B816-0CAA51EB71BA}" dt="2023-04-19T01:06:23.064" v="4" actId="20577"/>
          <ac:spMkLst>
            <pc:docMk/>
            <pc:sldMk cId="2521129249" sldId="291"/>
            <ac:spMk id="3" creationId="{29FC9644-F43D-3E08-53E5-5C2CD5AA618F}"/>
          </ac:spMkLst>
        </pc:spChg>
      </pc:sldChg>
      <pc:sldChg chg="modSp add del replId">
        <pc:chgData name="jeff scripter" userId="978613fa8f969a48" providerId="Windows Live" clId="Web-{CCE01D98-36A6-4573-B816-0CAA51EB71BA}" dt="2023-04-19T01:56:34.851" v="445"/>
        <pc:sldMkLst>
          <pc:docMk/>
          <pc:sldMk cId="1210847905" sldId="294"/>
        </pc:sldMkLst>
        <pc:spChg chg="mod">
          <ac:chgData name="jeff scripter" userId="978613fa8f969a48" providerId="Windows Live" clId="Web-{CCE01D98-36A6-4573-B816-0CAA51EB71BA}" dt="2023-04-19T01:19:43.608" v="171" actId="20577"/>
          <ac:spMkLst>
            <pc:docMk/>
            <pc:sldMk cId="1210847905" sldId="294"/>
            <ac:spMk id="4" creationId="{3B04EF2B-4BEA-4E24-9BCE-64072921CF7F}"/>
          </ac:spMkLst>
        </pc:spChg>
        <pc:spChg chg="mod">
          <ac:chgData name="jeff scripter" userId="978613fa8f969a48" providerId="Windows Live" clId="Web-{CCE01D98-36A6-4573-B816-0CAA51EB71BA}" dt="2023-04-19T01:56:30.632" v="444" actId="20577"/>
          <ac:spMkLst>
            <pc:docMk/>
            <pc:sldMk cId="1210847905" sldId="294"/>
            <ac:spMk id="5" creationId="{8766AF71-A1A9-4BFF-B506-8CF7DB84B495}"/>
          </ac:spMkLst>
        </pc:spChg>
      </pc:sldChg>
      <pc:sldChg chg="modSp add del replId">
        <pc:chgData name="jeff scripter" userId="978613fa8f969a48" providerId="Windows Live" clId="Web-{CCE01D98-36A6-4573-B816-0CAA51EB71BA}" dt="2023-04-19T01:51:12.046" v="352"/>
        <pc:sldMkLst>
          <pc:docMk/>
          <pc:sldMk cId="3529369818" sldId="295"/>
        </pc:sldMkLst>
        <pc:spChg chg="mod">
          <ac:chgData name="jeff scripter" userId="978613fa8f969a48" providerId="Windows Live" clId="Web-{CCE01D98-36A6-4573-B816-0CAA51EB71BA}" dt="2023-04-19T01:20:24.953" v="176" actId="20577"/>
          <ac:spMkLst>
            <pc:docMk/>
            <pc:sldMk cId="3529369818" sldId="295"/>
            <ac:spMk id="4" creationId="{3B04EF2B-4BEA-4E24-9BCE-64072921CF7F}"/>
          </ac:spMkLst>
        </pc:spChg>
        <pc:spChg chg="mod">
          <ac:chgData name="jeff scripter" userId="978613fa8f969a48" providerId="Windows Live" clId="Web-{CCE01D98-36A6-4573-B816-0CAA51EB71BA}" dt="2023-04-19T01:48:30.214" v="316" actId="20577"/>
          <ac:spMkLst>
            <pc:docMk/>
            <pc:sldMk cId="3529369818" sldId="295"/>
            <ac:spMk id="5" creationId="{8766AF71-A1A9-4BFF-B506-8CF7DB84B495}"/>
          </ac:spMkLst>
        </pc:spChg>
      </pc:sldChg>
      <pc:sldChg chg="add del replId">
        <pc:chgData name="jeff scripter" userId="978613fa8f969a48" providerId="Windows Live" clId="Web-{CCE01D98-36A6-4573-B816-0CAA51EB71BA}" dt="2023-04-19T01:20:44.875" v="178"/>
        <pc:sldMkLst>
          <pc:docMk/>
          <pc:sldMk cId="3559287872" sldId="296"/>
        </pc:sldMkLst>
      </pc:sldChg>
    </pc:docChg>
  </pc:docChgLst>
  <pc:docChgLst>
    <pc:chgData name="Scott Corio" userId="dbe1492c70b6d8a8" providerId="Windows Live" clId="Web-{DC8B740D-5A01-4A63-8E1A-DF7208D035BB}"/>
    <pc:docChg chg="modSld">
      <pc:chgData name="Scott Corio" userId="dbe1492c70b6d8a8" providerId="Windows Live" clId="Web-{DC8B740D-5A01-4A63-8E1A-DF7208D035BB}" dt="2023-04-07T17:05:38.127" v="118" actId="20577"/>
      <pc:docMkLst>
        <pc:docMk/>
      </pc:docMkLst>
      <pc:sldChg chg="addSp modSp mod modClrScheme chgLayout">
        <pc:chgData name="Scott Corio" userId="dbe1492c70b6d8a8" providerId="Windows Live" clId="Web-{DC8B740D-5A01-4A63-8E1A-DF7208D035BB}" dt="2023-04-07T17:05:38.127" v="118" actId="20577"/>
        <pc:sldMkLst>
          <pc:docMk/>
          <pc:sldMk cId="1836775151" sldId="266"/>
        </pc:sldMkLst>
        <pc:spChg chg="add mod ord">
          <ac:chgData name="Scott Corio" userId="dbe1492c70b6d8a8" providerId="Windows Live" clId="Web-{DC8B740D-5A01-4A63-8E1A-DF7208D035BB}" dt="2023-04-07T16:52:55.440" v="11" actId="20577"/>
          <ac:spMkLst>
            <pc:docMk/>
            <pc:sldMk cId="1836775151" sldId="266"/>
            <ac:spMk id="2" creationId="{FE209FAA-6FA1-66F5-E13D-A83AF292F836}"/>
          </ac:spMkLst>
        </pc:spChg>
        <pc:spChg chg="add mod ord">
          <ac:chgData name="Scott Corio" userId="dbe1492c70b6d8a8" providerId="Windows Live" clId="Web-{DC8B740D-5A01-4A63-8E1A-DF7208D035BB}" dt="2023-04-07T16:52:58.768" v="15" actId="20577"/>
          <ac:spMkLst>
            <pc:docMk/>
            <pc:sldMk cId="1836775151" sldId="266"/>
            <ac:spMk id="3" creationId="{54364D8C-D3E5-22DC-885C-DECCEBDB3994}"/>
          </ac:spMkLst>
        </pc:spChg>
        <pc:spChg chg="mod ord">
          <ac:chgData name="Scott Corio" userId="dbe1492c70b6d8a8" providerId="Windows Live" clId="Web-{DC8B740D-5A01-4A63-8E1A-DF7208D035BB}" dt="2023-04-07T16:52:41.486" v="0"/>
          <ac:spMkLst>
            <pc:docMk/>
            <pc:sldMk cId="1836775151" sldId="266"/>
            <ac:spMk id="4" creationId="{41ADD2DE-DA19-4004-9E86-DC3AC8177A04}"/>
          </ac:spMkLst>
        </pc:spChg>
        <pc:spChg chg="mod ord">
          <ac:chgData name="Scott Corio" userId="dbe1492c70b6d8a8" providerId="Windows Live" clId="Web-{DC8B740D-5A01-4A63-8E1A-DF7208D035BB}" dt="2023-04-07T17:05:38.127" v="118" actId="20577"/>
          <ac:spMkLst>
            <pc:docMk/>
            <pc:sldMk cId="1836775151" sldId="266"/>
            <ac:spMk id="5" creationId="{1E9934F4-EC4D-400D-8939-34B13BAD9F67}"/>
          </ac:spMkLst>
        </pc:spChg>
        <pc:spChg chg="add mod ord">
          <ac:chgData name="Scott Corio" userId="dbe1492c70b6d8a8" providerId="Windows Live" clId="Web-{DC8B740D-5A01-4A63-8E1A-DF7208D035BB}" dt="2023-04-07T16:59:04.166" v="92" actId="20577"/>
          <ac:spMkLst>
            <pc:docMk/>
            <pc:sldMk cId="1836775151" sldId="266"/>
            <ac:spMk id="6" creationId="{A6FDC50F-EE86-34BB-9944-C946FB0410AE}"/>
          </ac:spMkLst>
        </pc:spChg>
      </pc:sldChg>
    </pc:docChg>
  </pc:docChgLst>
  <pc:docChgLst>
    <pc:chgData userId="dbe1492c70b6d8a8" providerId="LiveId" clId="{ADC25DAB-748E-484C-B973-1F22CE6390CA}"/>
    <pc:docChg chg="undo custSel addSld modSld sldOrd">
      <pc:chgData name="" userId="dbe1492c70b6d8a8" providerId="LiveId" clId="{ADC25DAB-748E-484C-B973-1F22CE6390CA}" dt="2023-03-18T19:45:47.389" v="2793" actId="20577"/>
      <pc:docMkLst>
        <pc:docMk/>
      </pc:docMkLst>
      <pc:sldChg chg="modSp">
        <pc:chgData name="" userId="dbe1492c70b6d8a8" providerId="LiveId" clId="{ADC25DAB-748E-484C-B973-1F22CE6390CA}" dt="2023-03-18T17:33:59.013" v="74" actId="20577"/>
        <pc:sldMkLst>
          <pc:docMk/>
          <pc:sldMk cId="4018952155" sldId="256"/>
        </pc:sldMkLst>
        <pc:spChg chg="mod">
          <ac:chgData name="" userId="dbe1492c70b6d8a8" providerId="LiveId" clId="{ADC25DAB-748E-484C-B973-1F22CE6390CA}" dt="2023-03-18T17:33:46.825" v="30" actId="20577"/>
          <ac:spMkLst>
            <pc:docMk/>
            <pc:sldMk cId="4018952155" sldId="256"/>
            <ac:spMk id="2" creationId="{2313B669-2341-DF39-C682-5CB469879095}"/>
          </ac:spMkLst>
        </pc:spChg>
        <pc:spChg chg="mod">
          <ac:chgData name="" userId="dbe1492c70b6d8a8" providerId="LiveId" clId="{ADC25DAB-748E-484C-B973-1F22CE6390CA}" dt="2023-03-18T17:33:59.013" v="74" actId="20577"/>
          <ac:spMkLst>
            <pc:docMk/>
            <pc:sldMk cId="4018952155" sldId="256"/>
            <ac:spMk id="3" creationId="{B7806C1F-6D02-FA11-F860-B05CFAC0C160}"/>
          </ac:spMkLst>
        </pc:spChg>
      </pc:sldChg>
      <pc:sldChg chg="modSp">
        <pc:chgData name="" userId="dbe1492c70b6d8a8" providerId="LiveId" clId="{ADC25DAB-748E-484C-B973-1F22CE6390CA}" dt="2023-03-18T17:43:46.553" v="403" actId="20577"/>
        <pc:sldMkLst>
          <pc:docMk/>
          <pc:sldMk cId="2692478915" sldId="257"/>
        </pc:sldMkLst>
        <pc:spChg chg="mod">
          <ac:chgData name="" userId="dbe1492c70b6d8a8" providerId="LiveId" clId="{ADC25DAB-748E-484C-B973-1F22CE6390CA}" dt="2023-03-18T17:42:03.977" v="260" actId="20577"/>
          <ac:spMkLst>
            <pc:docMk/>
            <pc:sldMk cId="2692478915" sldId="257"/>
            <ac:spMk id="2" creationId="{8CB54686-E403-224A-570D-6AD1962FEB8C}"/>
          </ac:spMkLst>
        </pc:spChg>
        <pc:spChg chg="mod">
          <ac:chgData name="" userId="dbe1492c70b6d8a8" providerId="LiveId" clId="{ADC25DAB-748E-484C-B973-1F22CE6390CA}" dt="2023-03-18T17:43:46.553" v="403" actId="20577"/>
          <ac:spMkLst>
            <pc:docMk/>
            <pc:sldMk cId="2692478915" sldId="257"/>
            <ac:spMk id="3" creationId="{2E47C443-A519-CA6C-F515-F098DE1D8E32}"/>
          </ac:spMkLst>
        </pc:spChg>
      </pc:sldChg>
      <pc:sldChg chg="modSp ord">
        <pc:chgData name="" userId="dbe1492c70b6d8a8" providerId="LiveId" clId="{ADC25DAB-748E-484C-B973-1F22CE6390CA}" dt="2023-03-18T17:44:30.893" v="451" actId="20577"/>
        <pc:sldMkLst>
          <pc:docMk/>
          <pc:sldMk cId="2279942714" sldId="258"/>
        </pc:sldMkLst>
        <pc:spChg chg="mod">
          <ac:chgData name="" userId="dbe1492c70b6d8a8" providerId="LiveId" clId="{ADC25DAB-748E-484C-B973-1F22CE6390CA}" dt="2023-03-18T17:44:30.893" v="451" actId="20577"/>
          <ac:spMkLst>
            <pc:docMk/>
            <pc:sldMk cId="2279942714" sldId="258"/>
            <ac:spMk id="4" creationId="{2FD73D28-962F-8E43-5907-544A140D2750}"/>
          </ac:spMkLst>
        </pc:spChg>
        <pc:spChg chg="mod">
          <ac:chgData name="" userId="dbe1492c70b6d8a8" providerId="LiveId" clId="{ADC25DAB-748E-484C-B973-1F22CE6390CA}" dt="2023-03-18T17:44:24.270" v="446" actId="20577"/>
          <ac:spMkLst>
            <pc:docMk/>
            <pc:sldMk cId="2279942714" sldId="258"/>
            <ac:spMk id="5" creationId="{3B30A130-0D00-7790-26E9-044787E6435F}"/>
          </ac:spMkLst>
        </pc:spChg>
      </pc:sldChg>
      <pc:sldChg chg="modSp">
        <pc:chgData name="" userId="dbe1492c70b6d8a8" providerId="LiveId" clId="{ADC25DAB-748E-484C-B973-1F22CE6390CA}" dt="2023-03-18T17:51:03.571" v="938" actId="20577"/>
        <pc:sldMkLst>
          <pc:docMk/>
          <pc:sldMk cId="2998567692" sldId="259"/>
        </pc:sldMkLst>
        <pc:spChg chg="mod">
          <ac:chgData name="" userId="dbe1492c70b6d8a8" providerId="LiveId" clId="{ADC25DAB-748E-484C-B973-1F22CE6390CA}" dt="2023-03-18T17:50:45.472" v="891" actId="20577"/>
          <ac:spMkLst>
            <pc:docMk/>
            <pc:sldMk cId="2998567692" sldId="259"/>
            <ac:spMk id="4" creationId="{526BC2B6-AE2C-3E1D-788D-592ABCDC14E7}"/>
          </ac:spMkLst>
        </pc:spChg>
        <pc:spChg chg="mod">
          <ac:chgData name="" userId="dbe1492c70b6d8a8" providerId="LiveId" clId="{ADC25DAB-748E-484C-B973-1F22CE6390CA}" dt="2023-03-18T17:51:03.571" v="938" actId="20577"/>
          <ac:spMkLst>
            <pc:docMk/>
            <pc:sldMk cId="2998567692" sldId="259"/>
            <ac:spMk id="5" creationId="{CE5050AF-7D60-7B16-0E17-6467A67E504A}"/>
          </ac:spMkLst>
        </pc:spChg>
      </pc:sldChg>
      <pc:sldChg chg="delSp modSp">
        <pc:chgData name="" userId="dbe1492c70b6d8a8" providerId="LiveId" clId="{ADC25DAB-748E-484C-B973-1F22CE6390CA}" dt="2023-03-18T17:41:19.718" v="223" actId="20577"/>
        <pc:sldMkLst>
          <pc:docMk/>
          <pc:sldMk cId="2749782532" sldId="260"/>
        </pc:sldMkLst>
        <pc:spChg chg="mod">
          <ac:chgData name="" userId="dbe1492c70b6d8a8" providerId="LiveId" clId="{ADC25DAB-748E-484C-B973-1F22CE6390CA}" dt="2023-03-18T17:34:08.636" v="85" actId="20577"/>
          <ac:spMkLst>
            <pc:docMk/>
            <pc:sldMk cId="2749782532" sldId="260"/>
            <ac:spMk id="4" creationId="{1BFB68CD-CB12-32EF-1CFE-54C294C3E92D}"/>
          </ac:spMkLst>
        </pc:spChg>
        <pc:spChg chg="mod">
          <ac:chgData name="" userId="dbe1492c70b6d8a8" providerId="LiveId" clId="{ADC25DAB-748E-484C-B973-1F22CE6390CA}" dt="2023-03-18T17:34:44.362" v="153" actId="20577"/>
          <ac:spMkLst>
            <pc:docMk/>
            <pc:sldMk cId="2749782532" sldId="260"/>
            <ac:spMk id="5" creationId="{BE1E5CAD-23FE-A4D7-B096-3334A7D79C8B}"/>
          </ac:spMkLst>
        </pc:spChg>
        <pc:spChg chg="mod">
          <ac:chgData name="" userId="dbe1492c70b6d8a8" providerId="LiveId" clId="{ADC25DAB-748E-484C-B973-1F22CE6390CA}" dt="2023-03-18T17:40:02.094" v="219" actId="20577"/>
          <ac:spMkLst>
            <pc:docMk/>
            <pc:sldMk cId="2749782532" sldId="260"/>
            <ac:spMk id="6" creationId="{86485DDC-10A4-A946-6EE8-700508002C72}"/>
          </ac:spMkLst>
        </pc:spChg>
        <pc:spChg chg="mod">
          <ac:chgData name="" userId="dbe1492c70b6d8a8" providerId="LiveId" clId="{ADC25DAB-748E-484C-B973-1F22CE6390CA}" dt="2023-03-18T17:41:19.718" v="223" actId="20577"/>
          <ac:spMkLst>
            <pc:docMk/>
            <pc:sldMk cId="2749782532" sldId="260"/>
            <ac:spMk id="7" creationId="{9FC71F19-CB0D-6056-8B2E-7670D5A913DD}"/>
          </ac:spMkLst>
        </pc:spChg>
        <pc:spChg chg="mod">
          <ac:chgData name="" userId="dbe1492c70b6d8a8" providerId="LiveId" clId="{ADC25DAB-748E-484C-B973-1F22CE6390CA}" dt="2023-03-18T17:34:15.589" v="112" actId="20577"/>
          <ac:spMkLst>
            <pc:docMk/>
            <pc:sldMk cId="2749782532" sldId="260"/>
            <ac:spMk id="8" creationId="{20280E57-51A9-979B-C838-5F016A209FD7}"/>
          </ac:spMkLst>
        </pc:spChg>
        <pc:spChg chg="mod">
          <ac:chgData name="" userId="dbe1492c70b6d8a8" providerId="LiveId" clId="{ADC25DAB-748E-484C-B973-1F22CE6390CA}" dt="2023-03-18T17:34:37.907" v="136" actId="20577"/>
          <ac:spMkLst>
            <pc:docMk/>
            <pc:sldMk cId="2749782532" sldId="260"/>
            <ac:spMk id="9" creationId="{F7177573-C298-FAF8-2140-0326B263D0A5}"/>
          </ac:spMkLst>
        </pc:spChg>
        <pc:picChg chg="mod">
          <ac:chgData name="" userId="dbe1492c70b6d8a8" providerId="LiveId" clId="{ADC25DAB-748E-484C-B973-1F22CE6390CA}" dt="2023-03-18T17:35:46.636" v="155" actId="14826"/>
          <ac:picMkLst>
            <pc:docMk/>
            <pc:sldMk cId="2749782532" sldId="260"/>
            <ac:picMk id="11" creationId="{E25A340F-1F9B-DA96-FDB6-3299A6F777AE}"/>
          </ac:picMkLst>
        </pc:picChg>
        <pc:picChg chg="mod">
          <ac:chgData name="" userId="dbe1492c70b6d8a8" providerId="LiveId" clId="{ADC25DAB-748E-484C-B973-1F22CE6390CA}" dt="2023-03-18T17:35:41.209" v="154" actId="14826"/>
          <ac:picMkLst>
            <pc:docMk/>
            <pc:sldMk cId="2749782532" sldId="260"/>
            <ac:picMk id="13" creationId="{62CD6E66-EAB9-E15A-71BD-FB2D4F9AE9AD}"/>
          </ac:picMkLst>
        </pc:picChg>
        <pc:picChg chg="del">
          <ac:chgData name="" userId="dbe1492c70b6d8a8" providerId="LiveId" clId="{ADC25DAB-748E-484C-B973-1F22CE6390CA}" dt="2023-03-18T17:34:20.554" v="114" actId="478"/>
          <ac:picMkLst>
            <pc:docMk/>
            <pc:sldMk cId="2749782532" sldId="260"/>
            <ac:picMk id="15" creationId="{4F1CD07A-85F5-AECD-8E30-561F4CCE4F73}"/>
          </ac:picMkLst>
        </pc:picChg>
        <pc:picChg chg="del">
          <ac:chgData name="" userId="dbe1492c70b6d8a8" providerId="LiveId" clId="{ADC25DAB-748E-484C-B973-1F22CE6390CA}" dt="2023-03-18T17:34:22.651" v="116" actId="478"/>
          <ac:picMkLst>
            <pc:docMk/>
            <pc:sldMk cId="2749782532" sldId="260"/>
            <ac:picMk id="17" creationId="{D6325788-95BD-231B-1C1F-CB98DC47FAB0}"/>
          </ac:picMkLst>
        </pc:picChg>
        <pc:picChg chg="del">
          <ac:chgData name="" userId="dbe1492c70b6d8a8" providerId="LiveId" clId="{ADC25DAB-748E-484C-B973-1F22CE6390CA}" dt="2023-03-18T17:34:21.754" v="115" actId="478"/>
          <ac:picMkLst>
            <pc:docMk/>
            <pc:sldMk cId="2749782532" sldId="260"/>
            <ac:picMk id="18" creationId="{EC8A4FE7-F42A-5D6E-5813-97962B566246}"/>
          </ac:picMkLst>
        </pc:picChg>
      </pc:sldChg>
      <pc:sldChg chg="addSp delSp modSp add">
        <pc:chgData name="" userId="dbe1492c70b6d8a8" providerId="LiveId" clId="{ADC25DAB-748E-484C-B973-1F22CE6390CA}" dt="2023-03-18T17:49:18.335" v="877" actId="20577"/>
        <pc:sldMkLst>
          <pc:docMk/>
          <pc:sldMk cId="3784392826" sldId="264"/>
        </pc:sldMkLst>
        <pc:spChg chg="del">
          <ac:chgData name="" userId="dbe1492c70b6d8a8" providerId="LiveId" clId="{ADC25DAB-748E-484C-B973-1F22CE6390CA}" dt="2023-03-18T17:44:48.627" v="453"/>
          <ac:spMkLst>
            <pc:docMk/>
            <pc:sldMk cId="3784392826" sldId="264"/>
            <ac:spMk id="2" creationId="{1462373F-A9B6-4CA9-AD1E-0AC5D2FD9C37}"/>
          </ac:spMkLst>
        </pc:spChg>
        <pc:spChg chg="del">
          <ac:chgData name="" userId="dbe1492c70b6d8a8" providerId="LiveId" clId="{ADC25DAB-748E-484C-B973-1F22CE6390CA}" dt="2023-03-18T17:44:48.627" v="453"/>
          <ac:spMkLst>
            <pc:docMk/>
            <pc:sldMk cId="3784392826" sldId="264"/>
            <ac:spMk id="3" creationId="{FEC93096-7BC0-41C5-9491-1160EB7AECBF}"/>
          </ac:spMkLst>
        </pc:spChg>
        <pc:spChg chg="add mod">
          <ac:chgData name="" userId="dbe1492c70b6d8a8" providerId="LiveId" clId="{ADC25DAB-748E-484C-B973-1F22CE6390CA}" dt="2023-03-18T17:44:54.302" v="469" actId="20577"/>
          <ac:spMkLst>
            <pc:docMk/>
            <pc:sldMk cId="3784392826" sldId="264"/>
            <ac:spMk id="4" creationId="{47398C10-41EA-4951-A0E8-6EA900EE265C}"/>
          </ac:spMkLst>
        </pc:spChg>
        <pc:spChg chg="add mod">
          <ac:chgData name="" userId="dbe1492c70b6d8a8" providerId="LiveId" clId="{ADC25DAB-748E-484C-B973-1F22CE6390CA}" dt="2023-03-18T17:49:18.335" v="877" actId="20577"/>
          <ac:spMkLst>
            <pc:docMk/>
            <pc:sldMk cId="3784392826" sldId="264"/>
            <ac:spMk id="5" creationId="{815A6F1B-7CEE-450F-9EC9-BC5F745D0B4E}"/>
          </ac:spMkLst>
        </pc:spChg>
      </pc:sldChg>
      <pc:sldChg chg="addSp delSp modSp add">
        <pc:chgData name="" userId="dbe1492c70b6d8a8" providerId="LiveId" clId="{ADC25DAB-748E-484C-B973-1F22CE6390CA}" dt="2023-03-18T17:53:25.064" v="996" actId="20577"/>
        <pc:sldMkLst>
          <pc:docMk/>
          <pc:sldMk cId="1222080484" sldId="265"/>
        </pc:sldMkLst>
        <pc:spChg chg="del">
          <ac:chgData name="" userId="dbe1492c70b6d8a8" providerId="LiveId" clId="{ADC25DAB-748E-484C-B973-1F22CE6390CA}" dt="2023-03-18T17:51:16.423" v="940"/>
          <ac:spMkLst>
            <pc:docMk/>
            <pc:sldMk cId="1222080484" sldId="265"/>
            <ac:spMk id="2" creationId="{DA5C01D8-991C-4B40-A062-DE608FFCF524}"/>
          </ac:spMkLst>
        </pc:spChg>
        <pc:spChg chg="del">
          <ac:chgData name="" userId="dbe1492c70b6d8a8" providerId="LiveId" clId="{ADC25DAB-748E-484C-B973-1F22CE6390CA}" dt="2023-03-18T17:51:16.423" v="940"/>
          <ac:spMkLst>
            <pc:docMk/>
            <pc:sldMk cId="1222080484" sldId="265"/>
            <ac:spMk id="3" creationId="{64BBB82D-52B2-4B19-B6C2-5C7AB44ABE45}"/>
          </ac:spMkLst>
        </pc:spChg>
        <pc:spChg chg="add mod">
          <ac:chgData name="" userId="dbe1492c70b6d8a8" providerId="LiveId" clId="{ADC25DAB-748E-484C-B973-1F22CE6390CA}" dt="2023-03-18T17:53:11.952" v="967" actId="20577"/>
          <ac:spMkLst>
            <pc:docMk/>
            <pc:sldMk cId="1222080484" sldId="265"/>
            <ac:spMk id="4" creationId="{F08C5F52-B58A-4CF9-BEF1-BACEEB2D5459}"/>
          </ac:spMkLst>
        </pc:spChg>
        <pc:spChg chg="add mod">
          <ac:chgData name="" userId="dbe1492c70b6d8a8" providerId="LiveId" clId="{ADC25DAB-748E-484C-B973-1F22CE6390CA}" dt="2023-03-18T17:53:25.064" v="996" actId="20577"/>
          <ac:spMkLst>
            <pc:docMk/>
            <pc:sldMk cId="1222080484" sldId="265"/>
            <ac:spMk id="5" creationId="{C22CE951-1BE8-4002-A6EB-B2A3013F37AA}"/>
          </ac:spMkLst>
        </pc:spChg>
      </pc:sldChg>
      <pc:sldChg chg="addSp delSp modSp add">
        <pc:chgData name="" userId="dbe1492c70b6d8a8" providerId="LiveId" clId="{ADC25DAB-748E-484C-B973-1F22CE6390CA}" dt="2023-03-18T17:56:53.627" v="1283" actId="20577"/>
        <pc:sldMkLst>
          <pc:docMk/>
          <pc:sldMk cId="1836775151" sldId="266"/>
        </pc:sldMkLst>
        <pc:spChg chg="del">
          <ac:chgData name="" userId="dbe1492c70b6d8a8" providerId="LiveId" clId="{ADC25DAB-748E-484C-B973-1F22CE6390CA}" dt="2023-03-18T17:53:38.910" v="999"/>
          <ac:spMkLst>
            <pc:docMk/>
            <pc:sldMk cId="1836775151" sldId="266"/>
            <ac:spMk id="2" creationId="{E6DBC35F-DB54-467E-9719-D7F5456ED403}"/>
          </ac:spMkLst>
        </pc:spChg>
        <pc:spChg chg="del">
          <ac:chgData name="" userId="dbe1492c70b6d8a8" providerId="LiveId" clId="{ADC25DAB-748E-484C-B973-1F22CE6390CA}" dt="2023-03-18T17:53:38.910" v="999"/>
          <ac:spMkLst>
            <pc:docMk/>
            <pc:sldMk cId="1836775151" sldId="266"/>
            <ac:spMk id="3" creationId="{0920FEE5-B642-436D-9D14-B9F67B07FBBF}"/>
          </ac:spMkLst>
        </pc:spChg>
        <pc:spChg chg="add mod">
          <ac:chgData name="" userId="dbe1492c70b6d8a8" providerId="LiveId" clId="{ADC25DAB-748E-484C-B973-1F22CE6390CA}" dt="2023-03-18T17:53:49.776" v="1013" actId="20577"/>
          <ac:spMkLst>
            <pc:docMk/>
            <pc:sldMk cId="1836775151" sldId="266"/>
            <ac:spMk id="4" creationId="{41ADD2DE-DA19-4004-9E86-DC3AC8177A04}"/>
          </ac:spMkLst>
        </pc:spChg>
        <pc:spChg chg="add mod">
          <ac:chgData name="" userId="dbe1492c70b6d8a8" providerId="LiveId" clId="{ADC25DAB-748E-484C-B973-1F22CE6390CA}" dt="2023-03-18T17:56:53.627" v="1283" actId="20577"/>
          <ac:spMkLst>
            <pc:docMk/>
            <pc:sldMk cId="1836775151" sldId="266"/>
            <ac:spMk id="5" creationId="{1E9934F4-EC4D-400D-8939-34B13BAD9F67}"/>
          </ac:spMkLst>
        </pc:spChg>
      </pc:sldChg>
      <pc:sldChg chg="addSp delSp modSp add">
        <pc:chgData name="" userId="dbe1492c70b6d8a8" providerId="LiveId" clId="{ADC25DAB-748E-484C-B973-1F22CE6390CA}" dt="2023-03-18T18:00:17.460" v="1352" actId="20577"/>
        <pc:sldMkLst>
          <pc:docMk/>
          <pc:sldMk cId="4225379118" sldId="267"/>
        </pc:sldMkLst>
        <pc:spChg chg="del">
          <ac:chgData name="" userId="dbe1492c70b6d8a8" providerId="LiveId" clId="{ADC25DAB-748E-484C-B973-1F22CE6390CA}" dt="2023-03-18T17:59:47.127" v="1285"/>
          <ac:spMkLst>
            <pc:docMk/>
            <pc:sldMk cId="4225379118" sldId="267"/>
            <ac:spMk id="2" creationId="{F1CE50AC-1742-43E8-8AA2-74CAB0AD9BC5}"/>
          </ac:spMkLst>
        </pc:spChg>
        <pc:spChg chg="del">
          <ac:chgData name="" userId="dbe1492c70b6d8a8" providerId="LiveId" clId="{ADC25DAB-748E-484C-B973-1F22CE6390CA}" dt="2023-03-18T17:59:47.127" v="1285"/>
          <ac:spMkLst>
            <pc:docMk/>
            <pc:sldMk cId="4225379118" sldId="267"/>
            <ac:spMk id="3" creationId="{A45DEAC0-E423-4BBA-A75D-F85418911871}"/>
          </ac:spMkLst>
        </pc:spChg>
        <pc:spChg chg="add mod">
          <ac:chgData name="" userId="dbe1492c70b6d8a8" providerId="LiveId" clId="{ADC25DAB-748E-484C-B973-1F22CE6390CA}" dt="2023-03-18T18:00:01.315" v="1306" actId="20577"/>
          <ac:spMkLst>
            <pc:docMk/>
            <pc:sldMk cId="4225379118" sldId="267"/>
            <ac:spMk id="4" creationId="{82E743A9-2328-4EAE-A139-C409E572AD92}"/>
          </ac:spMkLst>
        </pc:spChg>
        <pc:spChg chg="add mod">
          <ac:chgData name="" userId="dbe1492c70b6d8a8" providerId="LiveId" clId="{ADC25DAB-748E-484C-B973-1F22CE6390CA}" dt="2023-03-18T18:00:17.460" v="1352" actId="20577"/>
          <ac:spMkLst>
            <pc:docMk/>
            <pc:sldMk cId="4225379118" sldId="267"/>
            <ac:spMk id="5" creationId="{3113C84B-0942-4BAF-BCD8-3B3098254A73}"/>
          </ac:spMkLst>
        </pc:spChg>
      </pc:sldChg>
      <pc:sldChg chg="modSp add">
        <pc:chgData name="" userId="dbe1492c70b6d8a8" providerId="LiveId" clId="{ADC25DAB-748E-484C-B973-1F22CE6390CA}" dt="2023-03-18T18:35:26.364" v="2358" actId="20577"/>
        <pc:sldMkLst>
          <pc:docMk/>
          <pc:sldMk cId="3902425365" sldId="268"/>
        </pc:sldMkLst>
        <pc:spChg chg="mod">
          <ac:chgData name="" userId="dbe1492c70b6d8a8" providerId="LiveId" clId="{ADC25DAB-748E-484C-B973-1F22CE6390CA}" dt="2023-03-18T18:01:38.177" v="1361" actId="20577"/>
          <ac:spMkLst>
            <pc:docMk/>
            <pc:sldMk cId="3902425365" sldId="268"/>
            <ac:spMk id="2" creationId="{8F843E36-CD09-419B-B917-38DD87D4D0C7}"/>
          </ac:spMkLst>
        </pc:spChg>
        <pc:spChg chg="mod">
          <ac:chgData name="" userId="dbe1492c70b6d8a8" providerId="LiveId" clId="{ADC25DAB-748E-484C-B973-1F22CE6390CA}" dt="2023-03-18T18:35:26.364" v="2358" actId="20577"/>
          <ac:spMkLst>
            <pc:docMk/>
            <pc:sldMk cId="3902425365" sldId="268"/>
            <ac:spMk id="3" creationId="{BD7CADAD-256D-462F-AE6F-C6AC39EBBD9D}"/>
          </ac:spMkLst>
        </pc:spChg>
      </pc:sldChg>
      <pc:sldChg chg="addSp delSp modSp add">
        <pc:chgData name="" userId="dbe1492c70b6d8a8" providerId="LiveId" clId="{ADC25DAB-748E-484C-B973-1F22CE6390CA}" dt="2023-03-18T18:57:13.294" v="2509" actId="20577"/>
        <pc:sldMkLst>
          <pc:docMk/>
          <pc:sldMk cId="3163722154" sldId="269"/>
        </pc:sldMkLst>
        <pc:spChg chg="del">
          <ac:chgData name="" userId="dbe1492c70b6d8a8" providerId="LiveId" clId="{ADC25DAB-748E-484C-B973-1F22CE6390CA}" dt="2023-03-18T18:03:14.811" v="1381"/>
          <ac:spMkLst>
            <pc:docMk/>
            <pc:sldMk cId="3163722154" sldId="269"/>
            <ac:spMk id="2" creationId="{2CF9CC36-CF4C-4CD5-A11E-695538AA0C13}"/>
          </ac:spMkLst>
        </pc:spChg>
        <pc:spChg chg="del">
          <ac:chgData name="" userId="dbe1492c70b6d8a8" providerId="LiveId" clId="{ADC25DAB-748E-484C-B973-1F22CE6390CA}" dt="2023-03-18T18:03:14.811" v="1381"/>
          <ac:spMkLst>
            <pc:docMk/>
            <pc:sldMk cId="3163722154" sldId="269"/>
            <ac:spMk id="3" creationId="{5EB012D8-200E-458D-946F-504F70E79EC9}"/>
          </ac:spMkLst>
        </pc:spChg>
        <pc:spChg chg="add mod">
          <ac:chgData name="" userId="dbe1492c70b6d8a8" providerId="LiveId" clId="{ADC25DAB-748E-484C-B973-1F22CE6390CA}" dt="2023-03-18T18:35:46.968" v="2406" actId="20577"/>
          <ac:spMkLst>
            <pc:docMk/>
            <pc:sldMk cId="3163722154" sldId="269"/>
            <ac:spMk id="4" creationId="{5A896C91-36B7-41FC-B701-EE4999676ABE}"/>
          </ac:spMkLst>
        </pc:spChg>
        <pc:spChg chg="add mod">
          <ac:chgData name="" userId="dbe1492c70b6d8a8" providerId="LiveId" clId="{ADC25DAB-748E-484C-B973-1F22CE6390CA}" dt="2023-03-18T18:57:13.294" v="2509" actId="20577"/>
          <ac:spMkLst>
            <pc:docMk/>
            <pc:sldMk cId="3163722154" sldId="269"/>
            <ac:spMk id="5" creationId="{3162159E-D852-4555-A839-F6CF64541DCB}"/>
          </ac:spMkLst>
        </pc:spChg>
      </pc:sldChg>
      <pc:sldChg chg="addSp delSp modSp add">
        <pc:chgData name="" userId="dbe1492c70b6d8a8" providerId="LiveId" clId="{ADC25DAB-748E-484C-B973-1F22CE6390CA}" dt="2023-03-18T18:35:40.381" v="2397" actId="20577"/>
        <pc:sldMkLst>
          <pc:docMk/>
          <pc:sldMk cId="178588196" sldId="270"/>
        </pc:sldMkLst>
        <pc:spChg chg="del">
          <ac:chgData name="" userId="dbe1492c70b6d8a8" providerId="LiveId" clId="{ADC25DAB-748E-484C-B973-1F22CE6390CA}" dt="2023-03-18T18:03:18.732" v="1382"/>
          <ac:spMkLst>
            <pc:docMk/>
            <pc:sldMk cId="178588196" sldId="270"/>
            <ac:spMk id="2" creationId="{430A4D62-FF2E-411D-B8B7-40F493BAD75E}"/>
          </ac:spMkLst>
        </pc:spChg>
        <pc:spChg chg="del">
          <ac:chgData name="" userId="dbe1492c70b6d8a8" providerId="LiveId" clId="{ADC25DAB-748E-484C-B973-1F22CE6390CA}" dt="2023-03-18T18:03:18.732" v="1382"/>
          <ac:spMkLst>
            <pc:docMk/>
            <pc:sldMk cId="178588196" sldId="270"/>
            <ac:spMk id="3" creationId="{033EE4C3-15FB-42A5-B2BB-FDEDFCB30F2F}"/>
          </ac:spMkLst>
        </pc:spChg>
        <pc:spChg chg="add mod">
          <ac:chgData name="" userId="dbe1492c70b6d8a8" providerId="LiveId" clId="{ADC25DAB-748E-484C-B973-1F22CE6390CA}" dt="2023-03-18T18:03:28.503" v="1407" actId="20577"/>
          <ac:spMkLst>
            <pc:docMk/>
            <pc:sldMk cId="178588196" sldId="270"/>
            <ac:spMk id="4" creationId="{35D4590D-CB3A-4801-B597-EEE041DF7DDF}"/>
          </ac:spMkLst>
        </pc:spChg>
        <pc:spChg chg="add mod">
          <ac:chgData name="" userId="dbe1492c70b6d8a8" providerId="LiveId" clId="{ADC25DAB-748E-484C-B973-1F22CE6390CA}" dt="2023-03-18T18:35:40.381" v="2397" actId="20577"/>
          <ac:spMkLst>
            <pc:docMk/>
            <pc:sldMk cId="178588196" sldId="270"/>
            <ac:spMk id="5" creationId="{17C0AB94-C521-447B-A763-BAB20A1A3048}"/>
          </ac:spMkLst>
        </pc:spChg>
      </pc:sldChg>
      <pc:sldChg chg="modSp add">
        <pc:chgData name="" userId="dbe1492c70b6d8a8" providerId="LiveId" clId="{ADC25DAB-748E-484C-B973-1F22CE6390CA}" dt="2023-03-18T18:04:03.360" v="1482" actId="20577"/>
        <pc:sldMkLst>
          <pc:docMk/>
          <pc:sldMk cId="1432431233" sldId="271"/>
        </pc:sldMkLst>
        <pc:spChg chg="mod">
          <ac:chgData name="" userId="dbe1492c70b6d8a8" providerId="LiveId" clId="{ADC25DAB-748E-484C-B973-1F22CE6390CA}" dt="2023-03-18T18:03:53.638" v="1425" actId="20577"/>
          <ac:spMkLst>
            <pc:docMk/>
            <pc:sldMk cId="1432431233" sldId="271"/>
            <ac:spMk id="2" creationId="{429EA909-0E13-48E5-A851-E8776D97F432}"/>
          </ac:spMkLst>
        </pc:spChg>
        <pc:spChg chg="mod">
          <ac:chgData name="" userId="dbe1492c70b6d8a8" providerId="LiveId" clId="{ADC25DAB-748E-484C-B973-1F22CE6390CA}" dt="2023-03-18T18:04:03.360" v="1482" actId="20577"/>
          <ac:spMkLst>
            <pc:docMk/>
            <pc:sldMk cId="1432431233" sldId="271"/>
            <ac:spMk id="3" creationId="{07325757-C6FB-4526-BDBC-FD07846185FC}"/>
          </ac:spMkLst>
        </pc:spChg>
      </pc:sldChg>
      <pc:sldChg chg="addSp delSp modSp add">
        <pc:chgData name="" userId="dbe1492c70b6d8a8" providerId="LiveId" clId="{ADC25DAB-748E-484C-B973-1F22CE6390CA}" dt="2023-03-18T19:12:31.287" v="2763" actId="20577"/>
        <pc:sldMkLst>
          <pc:docMk/>
          <pc:sldMk cId="1004144946" sldId="272"/>
        </pc:sldMkLst>
        <pc:spChg chg="del">
          <ac:chgData name="" userId="dbe1492c70b6d8a8" providerId="LiveId" clId="{ADC25DAB-748E-484C-B973-1F22CE6390CA}" dt="2023-03-18T18:04:08.351" v="1483"/>
          <ac:spMkLst>
            <pc:docMk/>
            <pc:sldMk cId="1004144946" sldId="272"/>
            <ac:spMk id="2" creationId="{06AD951E-0E75-4B2F-BB33-F56EAE359060}"/>
          </ac:spMkLst>
        </pc:spChg>
        <pc:spChg chg="del">
          <ac:chgData name="" userId="dbe1492c70b6d8a8" providerId="LiveId" clId="{ADC25DAB-748E-484C-B973-1F22CE6390CA}" dt="2023-03-18T18:04:08.351" v="1483"/>
          <ac:spMkLst>
            <pc:docMk/>
            <pc:sldMk cId="1004144946" sldId="272"/>
            <ac:spMk id="3" creationId="{3925535F-B4A8-49DA-B950-A89F2A9BD762}"/>
          </ac:spMkLst>
        </pc:spChg>
        <pc:spChg chg="add mod">
          <ac:chgData name="" userId="dbe1492c70b6d8a8" providerId="LiveId" clId="{ADC25DAB-748E-484C-B973-1F22CE6390CA}" dt="2023-03-18T18:05:21.228" v="1506" actId="20577"/>
          <ac:spMkLst>
            <pc:docMk/>
            <pc:sldMk cId="1004144946" sldId="272"/>
            <ac:spMk id="4" creationId="{DBFBB66B-B880-4A10-866F-D8BCAD82E069}"/>
          </ac:spMkLst>
        </pc:spChg>
        <pc:spChg chg="add mod">
          <ac:chgData name="" userId="dbe1492c70b6d8a8" providerId="LiveId" clId="{ADC25DAB-748E-484C-B973-1F22CE6390CA}" dt="2023-03-18T19:12:31.287" v="2763" actId="20577"/>
          <ac:spMkLst>
            <pc:docMk/>
            <pc:sldMk cId="1004144946" sldId="272"/>
            <ac:spMk id="5" creationId="{8B38C787-7F9E-4F43-B8D6-BD35C7D29E00}"/>
          </ac:spMkLst>
        </pc:spChg>
      </pc:sldChg>
      <pc:sldChg chg="modSp add">
        <pc:chgData name="" userId="dbe1492c70b6d8a8" providerId="LiveId" clId="{ADC25DAB-748E-484C-B973-1F22CE6390CA}" dt="2023-03-18T18:10:29.087" v="1651" actId="20577"/>
        <pc:sldMkLst>
          <pc:docMk/>
          <pc:sldMk cId="3251069663" sldId="273"/>
        </pc:sldMkLst>
        <pc:spChg chg="mod">
          <ac:chgData name="" userId="dbe1492c70b6d8a8" providerId="LiveId" clId="{ADC25DAB-748E-484C-B973-1F22CE6390CA}" dt="2023-03-18T18:08:48.149" v="1608" actId="20577"/>
          <ac:spMkLst>
            <pc:docMk/>
            <pc:sldMk cId="3251069663" sldId="273"/>
            <ac:spMk id="2" creationId="{0C68B297-F3D6-4EB9-8143-E061440FDA39}"/>
          </ac:spMkLst>
        </pc:spChg>
        <pc:spChg chg="mod">
          <ac:chgData name="" userId="dbe1492c70b6d8a8" providerId="LiveId" clId="{ADC25DAB-748E-484C-B973-1F22CE6390CA}" dt="2023-03-18T18:10:29.087" v="1651" actId="20577"/>
          <ac:spMkLst>
            <pc:docMk/>
            <pc:sldMk cId="3251069663" sldId="273"/>
            <ac:spMk id="3" creationId="{30E9CDA2-DA6E-4B5F-875B-CE0C2F7E2443}"/>
          </ac:spMkLst>
        </pc:spChg>
      </pc:sldChg>
      <pc:sldChg chg="addSp delSp modSp add">
        <pc:chgData name="" userId="dbe1492c70b6d8a8" providerId="LiveId" clId="{ADC25DAB-748E-484C-B973-1F22CE6390CA}" dt="2023-03-18T18:08:20.080" v="1581" actId="20577"/>
        <pc:sldMkLst>
          <pc:docMk/>
          <pc:sldMk cId="2929112120" sldId="274"/>
        </pc:sldMkLst>
        <pc:spChg chg="del">
          <ac:chgData name="" userId="dbe1492c70b6d8a8" providerId="LiveId" clId="{ADC25DAB-748E-484C-B973-1F22CE6390CA}" dt="2023-03-18T18:05:27.067" v="1507"/>
          <ac:spMkLst>
            <pc:docMk/>
            <pc:sldMk cId="2929112120" sldId="274"/>
            <ac:spMk id="2" creationId="{5E6171C2-486C-4446-BD7C-50FCDD9D1AA0}"/>
          </ac:spMkLst>
        </pc:spChg>
        <pc:spChg chg="del">
          <ac:chgData name="" userId="dbe1492c70b6d8a8" providerId="LiveId" clId="{ADC25DAB-748E-484C-B973-1F22CE6390CA}" dt="2023-03-18T18:05:27.067" v="1507"/>
          <ac:spMkLst>
            <pc:docMk/>
            <pc:sldMk cId="2929112120" sldId="274"/>
            <ac:spMk id="3" creationId="{3528962B-8CE9-4737-81E1-015AF88C419B}"/>
          </ac:spMkLst>
        </pc:spChg>
        <pc:spChg chg="add mod">
          <ac:chgData name="" userId="dbe1492c70b6d8a8" providerId="LiveId" clId="{ADC25DAB-748E-484C-B973-1F22CE6390CA}" dt="2023-03-18T18:05:41.814" v="1543" actId="20577"/>
          <ac:spMkLst>
            <pc:docMk/>
            <pc:sldMk cId="2929112120" sldId="274"/>
            <ac:spMk id="4" creationId="{66B06504-43AB-4926-B303-FE4379949A1F}"/>
          </ac:spMkLst>
        </pc:spChg>
        <pc:spChg chg="add mod">
          <ac:chgData name="" userId="dbe1492c70b6d8a8" providerId="LiveId" clId="{ADC25DAB-748E-484C-B973-1F22CE6390CA}" dt="2023-03-18T18:08:20.080" v="1581" actId="20577"/>
          <ac:spMkLst>
            <pc:docMk/>
            <pc:sldMk cId="2929112120" sldId="274"/>
            <ac:spMk id="5" creationId="{EEEC96EE-8BEB-4587-9DDA-7BB273EE9329}"/>
          </ac:spMkLst>
        </pc:spChg>
      </pc:sldChg>
      <pc:sldChg chg="modSp add">
        <pc:chgData name="" userId="dbe1492c70b6d8a8" providerId="LiveId" clId="{ADC25DAB-748E-484C-B973-1F22CE6390CA}" dt="2023-03-18T18:13:46.656" v="1859" actId="20577"/>
        <pc:sldMkLst>
          <pc:docMk/>
          <pc:sldMk cId="201272052" sldId="275"/>
        </pc:sldMkLst>
        <pc:spChg chg="mod">
          <ac:chgData name="" userId="dbe1492c70b6d8a8" providerId="LiveId" clId="{ADC25DAB-748E-484C-B973-1F22CE6390CA}" dt="2023-03-18T18:13:42.173" v="1840" actId="20577"/>
          <ac:spMkLst>
            <pc:docMk/>
            <pc:sldMk cId="201272052" sldId="275"/>
            <ac:spMk id="2" creationId="{43B83AD9-7604-4510-A90E-84B8563375E5}"/>
          </ac:spMkLst>
        </pc:spChg>
        <pc:spChg chg="mod">
          <ac:chgData name="" userId="dbe1492c70b6d8a8" providerId="LiveId" clId="{ADC25DAB-748E-484C-B973-1F22CE6390CA}" dt="2023-03-18T18:13:46.656" v="1859" actId="20577"/>
          <ac:spMkLst>
            <pc:docMk/>
            <pc:sldMk cId="201272052" sldId="275"/>
            <ac:spMk id="3" creationId="{642E86C7-90DE-4C51-84D6-09AEC3E486ED}"/>
          </ac:spMkLst>
        </pc:spChg>
      </pc:sldChg>
      <pc:sldChg chg="addSp delSp modSp add">
        <pc:chgData name="" userId="dbe1492c70b6d8a8" providerId="LiveId" clId="{ADC25DAB-748E-484C-B973-1F22CE6390CA}" dt="2023-03-18T18:13:07.478" v="1822" actId="20577"/>
        <pc:sldMkLst>
          <pc:docMk/>
          <pc:sldMk cId="2596694108" sldId="276"/>
        </pc:sldMkLst>
        <pc:spChg chg="del">
          <ac:chgData name="" userId="dbe1492c70b6d8a8" providerId="LiveId" clId="{ADC25DAB-748E-484C-B973-1F22CE6390CA}" dt="2023-03-18T18:10:50.944" v="1665"/>
          <ac:spMkLst>
            <pc:docMk/>
            <pc:sldMk cId="2596694108" sldId="276"/>
            <ac:spMk id="2" creationId="{F71AD5FE-C539-4C71-91A9-27DC39112F1F}"/>
          </ac:spMkLst>
        </pc:spChg>
        <pc:spChg chg="del">
          <ac:chgData name="" userId="dbe1492c70b6d8a8" providerId="LiveId" clId="{ADC25DAB-748E-484C-B973-1F22CE6390CA}" dt="2023-03-18T18:10:50.944" v="1665"/>
          <ac:spMkLst>
            <pc:docMk/>
            <pc:sldMk cId="2596694108" sldId="276"/>
            <ac:spMk id="3" creationId="{D21A7CC7-1EA6-45A7-930F-1524D6C06E1A}"/>
          </ac:spMkLst>
        </pc:spChg>
        <pc:spChg chg="add mod">
          <ac:chgData name="" userId="dbe1492c70b6d8a8" providerId="LiveId" clId="{ADC25DAB-748E-484C-B973-1F22CE6390CA}" dt="2023-03-18T18:12:36.009" v="1700" actId="20577"/>
          <ac:spMkLst>
            <pc:docMk/>
            <pc:sldMk cId="2596694108" sldId="276"/>
            <ac:spMk id="4" creationId="{FC11B802-7F3C-4DE2-A857-664D85ABB139}"/>
          </ac:spMkLst>
        </pc:spChg>
        <pc:spChg chg="add mod">
          <ac:chgData name="" userId="dbe1492c70b6d8a8" providerId="LiveId" clId="{ADC25DAB-748E-484C-B973-1F22CE6390CA}" dt="2023-03-18T18:13:07.478" v="1822" actId="20577"/>
          <ac:spMkLst>
            <pc:docMk/>
            <pc:sldMk cId="2596694108" sldId="276"/>
            <ac:spMk id="5" creationId="{976F934D-54D4-4C7C-91CB-AD0747064887}"/>
          </ac:spMkLst>
        </pc:spChg>
      </pc:sldChg>
      <pc:sldChg chg="addSp delSp modSp add">
        <pc:chgData name="" userId="dbe1492c70b6d8a8" providerId="LiveId" clId="{ADC25DAB-748E-484C-B973-1F22CE6390CA}" dt="2023-03-18T18:10:40.863" v="1664" actId="20577"/>
        <pc:sldMkLst>
          <pc:docMk/>
          <pc:sldMk cId="3475353937" sldId="277"/>
        </pc:sldMkLst>
        <pc:spChg chg="del">
          <ac:chgData name="" userId="dbe1492c70b6d8a8" providerId="LiveId" clId="{ADC25DAB-748E-484C-B973-1F22CE6390CA}" dt="2023-03-18T18:10:34.667" v="1652"/>
          <ac:spMkLst>
            <pc:docMk/>
            <pc:sldMk cId="3475353937" sldId="277"/>
            <ac:spMk id="2" creationId="{7B1B439B-92A7-43D1-92B1-5D2918E6F83E}"/>
          </ac:spMkLst>
        </pc:spChg>
        <pc:spChg chg="del">
          <ac:chgData name="" userId="dbe1492c70b6d8a8" providerId="LiveId" clId="{ADC25DAB-748E-484C-B973-1F22CE6390CA}" dt="2023-03-18T18:10:34.667" v="1652"/>
          <ac:spMkLst>
            <pc:docMk/>
            <pc:sldMk cId="3475353937" sldId="277"/>
            <ac:spMk id="3" creationId="{D413C2DD-1FB7-4125-92C3-A6CA9D9FAF73}"/>
          </ac:spMkLst>
        </pc:spChg>
        <pc:spChg chg="add mod">
          <ac:chgData name="" userId="dbe1492c70b6d8a8" providerId="LiveId" clId="{ADC25DAB-748E-484C-B973-1F22CE6390CA}" dt="2023-03-18T18:10:40.863" v="1664" actId="20577"/>
          <ac:spMkLst>
            <pc:docMk/>
            <pc:sldMk cId="3475353937" sldId="277"/>
            <ac:spMk id="4" creationId="{3B04EF2B-4BEA-4E24-9BCE-64072921CF7F}"/>
          </ac:spMkLst>
        </pc:spChg>
        <pc:spChg chg="add mod">
          <ac:chgData name="" userId="dbe1492c70b6d8a8" providerId="LiveId" clId="{ADC25DAB-748E-484C-B973-1F22CE6390CA}" dt="2023-03-18T18:10:34.667" v="1652"/>
          <ac:spMkLst>
            <pc:docMk/>
            <pc:sldMk cId="3475353937" sldId="277"/>
            <ac:spMk id="5" creationId="{8766AF71-A1A9-4BFF-B506-8CF7DB84B495}"/>
          </ac:spMkLst>
        </pc:spChg>
      </pc:sldChg>
      <pc:sldChg chg="addSp delSp modSp add">
        <pc:chgData name="" userId="dbe1492c70b6d8a8" providerId="LiveId" clId="{ADC25DAB-748E-484C-B973-1F22CE6390CA}" dt="2023-03-18T18:22:02.080" v="1989" actId="20577"/>
        <pc:sldMkLst>
          <pc:docMk/>
          <pc:sldMk cId="1645710221" sldId="278"/>
        </pc:sldMkLst>
        <pc:spChg chg="mod">
          <ac:chgData name="" userId="dbe1492c70b6d8a8" providerId="LiveId" clId="{ADC25DAB-748E-484C-B973-1F22CE6390CA}" dt="2023-03-18T18:21:40.049" v="1915" actId="20577"/>
          <ac:spMkLst>
            <pc:docMk/>
            <pc:sldMk cId="1645710221" sldId="278"/>
            <ac:spMk id="2" creationId="{C24DDBB6-1B9D-444D-9C74-141767E7CB76}"/>
          </ac:spMkLst>
        </pc:spChg>
        <pc:spChg chg="del">
          <ac:chgData name="" userId="dbe1492c70b6d8a8" providerId="LiveId" clId="{ADC25DAB-748E-484C-B973-1F22CE6390CA}" dt="2023-03-18T18:21:43.460" v="1916"/>
          <ac:spMkLst>
            <pc:docMk/>
            <pc:sldMk cId="1645710221" sldId="278"/>
            <ac:spMk id="3" creationId="{65D7D41B-4032-42D8-AACF-63CA5FC9A362}"/>
          </ac:spMkLst>
        </pc:spChg>
        <pc:spChg chg="add mod">
          <ac:chgData name="" userId="dbe1492c70b6d8a8" providerId="LiveId" clId="{ADC25DAB-748E-484C-B973-1F22CE6390CA}" dt="2023-03-18T18:22:02.080" v="1989" actId="20577"/>
          <ac:spMkLst>
            <pc:docMk/>
            <pc:sldMk cId="1645710221" sldId="278"/>
            <ac:spMk id="4" creationId="{6BD3F1C6-4817-44B8-B736-F19B9C3D78DB}"/>
          </ac:spMkLst>
        </pc:spChg>
      </pc:sldChg>
      <pc:sldChg chg="addSp delSp modSp add">
        <pc:chgData name="" userId="dbe1492c70b6d8a8" providerId="LiveId" clId="{ADC25DAB-748E-484C-B973-1F22CE6390CA}" dt="2023-03-18T18:17:22.536" v="1884" actId="20577"/>
        <pc:sldMkLst>
          <pc:docMk/>
          <pc:sldMk cId="547234064" sldId="279"/>
        </pc:sldMkLst>
        <pc:spChg chg="del">
          <ac:chgData name="" userId="dbe1492c70b6d8a8" providerId="LiveId" clId="{ADC25DAB-748E-484C-B973-1F22CE6390CA}" dt="2023-03-18T18:13:54.116" v="1860"/>
          <ac:spMkLst>
            <pc:docMk/>
            <pc:sldMk cId="547234064" sldId="279"/>
            <ac:spMk id="2" creationId="{4A394E1F-4BF1-4338-9CE7-2FE17E8FB9AA}"/>
          </ac:spMkLst>
        </pc:spChg>
        <pc:spChg chg="del">
          <ac:chgData name="" userId="dbe1492c70b6d8a8" providerId="LiveId" clId="{ADC25DAB-748E-484C-B973-1F22CE6390CA}" dt="2023-03-18T18:13:54.116" v="1860"/>
          <ac:spMkLst>
            <pc:docMk/>
            <pc:sldMk cId="547234064" sldId="279"/>
            <ac:spMk id="3" creationId="{5280770E-C728-4A2F-90F1-77200FD1425F}"/>
          </ac:spMkLst>
        </pc:spChg>
        <pc:spChg chg="add mod">
          <ac:chgData name="" userId="dbe1492c70b6d8a8" providerId="LiveId" clId="{ADC25DAB-748E-484C-B973-1F22CE6390CA}" dt="2023-03-18T18:17:22.536" v="1884" actId="20577"/>
          <ac:spMkLst>
            <pc:docMk/>
            <pc:sldMk cId="547234064" sldId="279"/>
            <ac:spMk id="4" creationId="{93CD59FA-4D28-41B7-AD68-4A39650981A2}"/>
          </ac:spMkLst>
        </pc:spChg>
        <pc:spChg chg="add mod">
          <ac:chgData name="" userId="dbe1492c70b6d8a8" providerId="LiveId" clId="{ADC25DAB-748E-484C-B973-1F22CE6390CA}" dt="2023-03-18T18:13:54.116" v="1860"/>
          <ac:spMkLst>
            <pc:docMk/>
            <pc:sldMk cId="547234064" sldId="279"/>
            <ac:spMk id="5" creationId="{BE7B24D6-6BDD-4451-87B6-52197815692F}"/>
          </ac:spMkLst>
        </pc:spChg>
      </pc:sldChg>
      <pc:sldChg chg="addSp delSp modSp add">
        <pc:chgData name="" userId="dbe1492c70b6d8a8" providerId="LiveId" clId="{ADC25DAB-748E-484C-B973-1F22CE6390CA}" dt="2023-03-18T18:29:16.665" v="2155" actId="20577"/>
        <pc:sldMkLst>
          <pc:docMk/>
          <pc:sldMk cId="3085760688" sldId="280"/>
        </pc:sldMkLst>
        <pc:spChg chg="del">
          <ac:chgData name="" userId="dbe1492c70b6d8a8" providerId="LiveId" clId="{ADC25DAB-748E-484C-B973-1F22CE6390CA}" dt="2023-03-18T18:24:53.494" v="2117"/>
          <ac:spMkLst>
            <pc:docMk/>
            <pc:sldMk cId="3085760688" sldId="280"/>
            <ac:spMk id="2" creationId="{63195B1D-4F6A-4DE7-953A-0E4A040FBDF6}"/>
          </ac:spMkLst>
        </pc:spChg>
        <pc:spChg chg="del">
          <ac:chgData name="" userId="dbe1492c70b6d8a8" providerId="LiveId" clId="{ADC25DAB-748E-484C-B973-1F22CE6390CA}" dt="2023-03-18T18:24:53.494" v="2117"/>
          <ac:spMkLst>
            <pc:docMk/>
            <pc:sldMk cId="3085760688" sldId="280"/>
            <ac:spMk id="3" creationId="{2F8CEF32-3A61-4BAB-9AC5-F3493C0D16B3}"/>
          </ac:spMkLst>
        </pc:spChg>
        <pc:spChg chg="add mod">
          <ac:chgData name="" userId="dbe1492c70b6d8a8" providerId="LiveId" clId="{ADC25DAB-748E-484C-B973-1F22CE6390CA}" dt="2023-03-18T18:29:09.432" v="2131" actId="20577"/>
          <ac:spMkLst>
            <pc:docMk/>
            <pc:sldMk cId="3085760688" sldId="280"/>
            <ac:spMk id="4" creationId="{A892182B-DC1C-474C-92CD-E65E4A600C6B}"/>
          </ac:spMkLst>
        </pc:spChg>
        <pc:spChg chg="add mod">
          <ac:chgData name="" userId="dbe1492c70b6d8a8" providerId="LiveId" clId="{ADC25DAB-748E-484C-B973-1F22CE6390CA}" dt="2023-03-18T18:29:16.665" v="2155" actId="20577"/>
          <ac:spMkLst>
            <pc:docMk/>
            <pc:sldMk cId="3085760688" sldId="280"/>
            <ac:spMk id="5" creationId="{B5491BC6-3F91-4F5E-B3AE-137C516F8561}"/>
          </ac:spMkLst>
        </pc:spChg>
      </pc:sldChg>
      <pc:sldChg chg="addSp delSp modSp add">
        <pc:chgData name="" userId="dbe1492c70b6d8a8" providerId="LiveId" clId="{ADC25DAB-748E-484C-B973-1F22CE6390CA}" dt="2023-03-18T19:45:47.389" v="2793" actId="20577"/>
        <pc:sldMkLst>
          <pc:docMk/>
          <pc:sldMk cId="566783780" sldId="281"/>
        </pc:sldMkLst>
        <pc:spChg chg="del">
          <ac:chgData name="" userId="dbe1492c70b6d8a8" providerId="LiveId" clId="{ADC25DAB-748E-484C-B973-1F22CE6390CA}" dt="2023-03-18T18:24:32.659" v="2096"/>
          <ac:spMkLst>
            <pc:docMk/>
            <pc:sldMk cId="566783780" sldId="281"/>
            <ac:spMk id="2" creationId="{15A0E251-0FEB-4A5D-B677-1E82C77C3CFE}"/>
          </ac:spMkLst>
        </pc:spChg>
        <pc:spChg chg="del">
          <ac:chgData name="" userId="dbe1492c70b6d8a8" providerId="LiveId" clId="{ADC25DAB-748E-484C-B973-1F22CE6390CA}" dt="2023-03-18T18:24:32.659" v="2096"/>
          <ac:spMkLst>
            <pc:docMk/>
            <pc:sldMk cId="566783780" sldId="281"/>
            <ac:spMk id="3" creationId="{0D5E5E51-71F8-43DE-9410-BE7170EBD2CE}"/>
          </ac:spMkLst>
        </pc:spChg>
        <pc:spChg chg="add mod">
          <ac:chgData name="" userId="dbe1492c70b6d8a8" providerId="LiveId" clId="{ADC25DAB-748E-484C-B973-1F22CE6390CA}" dt="2023-03-18T18:24:48.501" v="2116" actId="20577"/>
          <ac:spMkLst>
            <pc:docMk/>
            <pc:sldMk cId="566783780" sldId="281"/>
            <ac:spMk id="4" creationId="{B1064F49-2068-49DB-92BF-02A1D15A2BDD}"/>
          </ac:spMkLst>
        </pc:spChg>
        <pc:spChg chg="add mod">
          <ac:chgData name="" userId="dbe1492c70b6d8a8" providerId="LiveId" clId="{ADC25DAB-748E-484C-B973-1F22CE6390CA}" dt="2023-03-18T19:45:47.389" v="2793" actId="20577"/>
          <ac:spMkLst>
            <pc:docMk/>
            <pc:sldMk cId="566783780" sldId="281"/>
            <ac:spMk id="5" creationId="{FF2E7BEC-E120-4272-858F-3AD4DA9FA363}"/>
          </ac:spMkLst>
        </pc:spChg>
      </pc:sldChg>
      <pc:sldChg chg="modSp add">
        <pc:chgData name="" userId="dbe1492c70b6d8a8" providerId="LiveId" clId="{ADC25DAB-748E-484C-B973-1F22CE6390CA}" dt="2023-03-18T18:22:39.487" v="2095" actId="20577"/>
        <pc:sldMkLst>
          <pc:docMk/>
          <pc:sldMk cId="905624388" sldId="282"/>
        </pc:sldMkLst>
        <pc:spChg chg="mod">
          <ac:chgData name="" userId="dbe1492c70b6d8a8" providerId="LiveId" clId="{ADC25DAB-748E-484C-B973-1F22CE6390CA}" dt="2023-03-18T18:22:14.182" v="2007" actId="20577"/>
          <ac:spMkLst>
            <pc:docMk/>
            <pc:sldMk cId="905624388" sldId="282"/>
            <ac:spMk id="2" creationId="{02A39594-EE26-4750-ADAB-9CF7E575537C}"/>
          </ac:spMkLst>
        </pc:spChg>
        <pc:spChg chg="mod">
          <ac:chgData name="" userId="dbe1492c70b6d8a8" providerId="LiveId" clId="{ADC25DAB-748E-484C-B973-1F22CE6390CA}" dt="2023-03-18T18:22:39.487" v="2095" actId="20577"/>
          <ac:spMkLst>
            <pc:docMk/>
            <pc:sldMk cId="905624388" sldId="282"/>
            <ac:spMk id="3" creationId="{6E0C976C-A9BE-427F-8CFC-53D501806F2E}"/>
          </ac:spMkLst>
        </pc:spChg>
      </pc:sldChg>
    </pc:docChg>
  </pc:docChgLst>
  <pc:docChgLst>
    <pc:chgData name="Scott Corio" userId="dbe1492c70b6d8a8" providerId="Windows Live" clId="Web-{1A5E2F05-ADE6-4E9E-96B4-8D1F9347DB30}"/>
    <pc:docChg chg="addSld modSld">
      <pc:chgData name="Scott Corio" userId="dbe1492c70b6d8a8" providerId="Windows Live" clId="Web-{1A5E2F05-ADE6-4E9E-96B4-8D1F9347DB30}" dt="2023-04-07T20:06:00.889" v="162"/>
      <pc:docMkLst>
        <pc:docMk/>
      </pc:docMkLst>
      <pc:sldChg chg="modSp new addAnim modAnim">
        <pc:chgData name="Scott Corio" userId="dbe1492c70b6d8a8" providerId="Windows Live" clId="Web-{1A5E2F05-ADE6-4E9E-96B4-8D1F9347DB30}" dt="2023-04-07T20:06:00.889" v="162"/>
        <pc:sldMkLst>
          <pc:docMk/>
          <pc:sldMk cId="457852421" sldId="283"/>
        </pc:sldMkLst>
        <pc:spChg chg="mod">
          <ac:chgData name="Scott Corio" userId="dbe1492c70b6d8a8" providerId="Windows Live" clId="Web-{1A5E2F05-ADE6-4E9E-96B4-8D1F9347DB30}" dt="2023-04-07T19:55:10.626" v="14" actId="20577"/>
          <ac:spMkLst>
            <pc:docMk/>
            <pc:sldMk cId="457852421" sldId="283"/>
            <ac:spMk id="2" creationId="{B5346156-5005-6D9D-108E-09BCBB2C3693}"/>
          </ac:spMkLst>
        </pc:spChg>
        <pc:spChg chg="mod">
          <ac:chgData name="Scott Corio" userId="dbe1492c70b6d8a8" providerId="Windows Live" clId="Web-{1A5E2F05-ADE6-4E9E-96B4-8D1F9347DB30}" dt="2023-04-07T20:06:00.639" v="160" actId="20577"/>
          <ac:spMkLst>
            <pc:docMk/>
            <pc:sldMk cId="457852421" sldId="283"/>
            <ac:spMk id="3" creationId="{B5810297-844C-6438-4F68-BC9DF11E64E1}"/>
          </ac:spMkLst>
        </pc:spChg>
      </pc:sldChg>
    </pc:docChg>
  </pc:docChgLst>
  <pc:docChgLst>
    <pc:chgData name="Scott Corio" userId="dbe1492c70b6d8a8" providerId="Windows Live" clId="Web-{B7B58662-8C08-463E-B475-330A107007B4}"/>
    <pc:docChg chg="addSld modSld sldOrd">
      <pc:chgData name="Scott Corio" userId="dbe1492c70b6d8a8" providerId="Windows Live" clId="Web-{B7B58662-8C08-463E-B475-330A107007B4}" dt="2023-04-10T15:16:16.593" v="1389" actId="20577"/>
      <pc:docMkLst>
        <pc:docMk/>
      </pc:docMkLst>
      <pc:sldChg chg="modSp">
        <pc:chgData name="Scott Corio" userId="dbe1492c70b6d8a8" providerId="Windows Live" clId="Web-{B7B58662-8C08-463E-B475-330A107007B4}" dt="2023-04-10T13:05:17.329" v="186" actId="20577"/>
        <pc:sldMkLst>
          <pc:docMk/>
          <pc:sldMk cId="1836775151" sldId="266"/>
        </pc:sldMkLst>
        <pc:spChg chg="mod">
          <ac:chgData name="Scott Corio" userId="dbe1492c70b6d8a8" providerId="Windows Live" clId="Web-{B7B58662-8C08-463E-B475-330A107007B4}" dt="2023-04-10T13:05:17.329" v="186" actId="20577"/>
          <ac:spMkLst>
            <pc:docMk/>
            <pc:sldMk cId="1836775151" sldId="266"/>
            <ac:spMk id="5" creationId="{1E9934F4-EC4D-400D-8939-34B13BAD9F67}"/>
          </ac:spMkLst>
        </pc:spChg>
        <pc:spChg chg="mod">
          <ac:chgData name="Scott Corio" userId="dbe1492c70b6d8a8" providerId="Windows Live" clId="Web-{B7B58662-8C08-463E-B475-330A107007B4}" dt="2023-04-10T13:05:11.703" v="184" actId="20577"/>
          <ac:spMkLst>
            <pc:docMk/>
            <pc:sldMk cId="1836775151" sldId="266"/>
            <ac:spMk id="6" creationId="{A6FDC50F-EE86-34BB-9944-C946FB0410AE}"/>
          </ac:spMkLst>
        </pc:spChg>
      </pc:sldChg>
      <pc:sldChg chg="modSp">
        <pc:chgData name="Scott Corio" userId="dbe1492c70b6d8a8" providerId="Windows Live" clId="Web-{B7B58662-8C08-463E-B475-330A107007B4}" dt="2023-04-10T13:08:27.117" v="291" actId="20577"/>
        <pc:sldMkLst>
          <pc:docMk/>
          <pc:sldMk cId="3902425365" sldId="268"/>
        </pc:sldMkLst>
        <pc:spChg chg="mod">
          <ac:chgData name="Scott Corio" userId="dbe1492c70b6d8a8" providerId="Windows Live" clId="Web-{B7B58662-8C08-463E-B475-330A107007B4}" dt="2023-04-10T13:08:27.117" v="291" actId="20577"/>
          <ac:spMkLst>
            <pc:docMk/>
            <pc:sldMk cId="3902425365" sldId="268"/>
            <ac:spMk id="3" creationId="{BD7CADAD-256D-462F-AE6F-C6AC39EBBD9D}"/>
          </ac:spMkLst>
        </pc:spChg>
      </pc:sldChg>
      <pc:sldChg chg="modSp">
        <pc:chgData name="Scott Corio" userId="dbe1492c70b6d8a8" providerId="Windows Live" clId="Web-{B7B58662-8C08-463E-B475-330A107007B4}" dt="2023-04-10T13:13:39.707" v="487" actId="20577"/>
        <pc:sldMkLst>
          <pc:docMk/>
          <pc:sldMk cId="3163722154" sldId="269"/>
        </pc:sldMkLst>
        <pc:spChg chg="mod">
          <ac:chgData name="Scott Corio" userId="dbe1492c70b6d8a8" providerId="Windows Live" clId="Web-{B7B58662-8C08-463E-B475-330A107007B4}" dt="2023-04-10T13:13:39.707" v="487" actId="20577"/>
          <ac:spMkLst>
            <pc:docMk/>
            <pc:sldMk cId="3163722154" sldId="269"/>
            <ac:spMk id="5" creationId="{3162159E-D852-4555-A839-F6CF64541DCB}"/>
          </ac:spMkLst>
        </pc:spChg>
      </pc:sldChg>
      <pc:sldChg chg="modSp">
        <pc:chgData name="Scott Corio" userId="dbe1492c70b6d8a8" providerId="Windows Live" clId="Web-{B7B58662-8C08-463E-B475-330A107007B4}" dt="2023-04-10T15:16:16.593" v="1389" actId="20577"/>
        <pc:sldMkLst>
          <pc:docMk/>
          <pc:sldMk cId="2929112120" sldId="274"/>
        </pc:sldMkLst>
        <pc:spChg chg="mod">
          <ac:chgData name="Scott Corio" userId="dbe1492c70b6d8a8" providerId="Windows Live" clId="Web-{B7B58662-8C08-463E-B475-330A107007B4}" dt="2023-04-10T15:16:16.593" v="1389" actId="20577"/>
          <ac:spMkLst>
            <pc:docMk/>
            <pc:sldMk cId="2929112120" sldId="274"/>
            <ac:spMk id="5" creationId="{EEEC96EE-8BEB-4587-9DDA-7BB273EE9329}"/>
          </ac:spMkLst>
        </pc:spChg>
      </pc:sldChg>
      <pc:sldChg chg="modSp new mod ord modClrScheme chgLayout">
        <pc:chgData name="Scott Corio" userId="dbe1492c70b6d8a8" providerId="Windows Live" clId="Web-{B7B58662-8C08-463E-B475-330A107007B4}" dt="2023-04-10T13:03:35.793" v="133" actId="20577"/>
        <pc:sldMkLst>
          <pc:docMk/>
          <pc:sldMk cId="3403926920" sldId="284"/>
        </pc:sldMkLst>
        <pc:spChg chg="mod ord">
          <ac:chgData name="Scott Corio" userId="dbe1492c70b6d8a8" providerId="Windows Live" clId="Web-{B7B58662-8C08-463E-B475-330A107007B4}" dt="2023-04-10T13:00:42.209" v="9" actId="20577"/>
          <ac:spMkLst>
            <pc:docMk/>
            <pc:sldMk cId="3403926920" sldId="284"/>
            <ac:spMk id="2" creationId="{0F3E6AD6-C7FD-3E53-F560-AC8C8E18DF68}"/>
          </ac:spMkLst>
        </pc:spChg>
        <pc:spChg chg="mod ord">
          <ac:chgData name="Scott Corio" userId="dbe1492c70b6d8a8" providerId="Windows Live" clId="Web-{B7B58662-8C08-463E-B475-330A107007B4}" dt="2023-04-10T13:03:35.793" v="133" actId="20577"/>
          <ac:spMkLst>
            <pc:docMk/>
            <pc:sldMk cId="3403926920" sldId="284"/>
            <ac:spMk id="3" creationId="{44BD11BA-B37B-5142-5CDB-FB980BC5AE4C}"/>
          </ac:spMkLst>
        </pc:spChg>
      </pc:sldChg>
      <pc:sldChg chg="modSp new mod ord modClrScheme modShow chgLayout">
        <pc:chgData name="Scott Corio" userId="dbe1492c70b6d8a8" providerId="Windows Live" clId="Web-{B7B58662-8C08-463E-B475-330A107007B4}" dt="2023-04-10T14:57:29.649" v="810"/>
        <pc:sldMkLst>
          <pc:docMk/>
          <pc:sldMk cId="858478770" sldId="285"/>
        </pc:sldMkLst>
        <pc:spChg chg="mod ord">
          <ac:chgData name="Scott Corio" userId="dbe1492c70b6d8a8" providerId="Windows Live" clId="Web-{B7B58662-8C08-463E-B475-330A107007B4}" dt="2023-04-10T13:05:44.533" v="204" actId="20577"/>
          <ac:spMkLst>
            <pc:docMk/>
            <pc:sldMk cId="858478770" sldId="285"/>
            <ac:spMk id="2" creationId="{DDB2A953-8D0A-9F25-D097-185832F55F4D}"/>
          </ac:spMkLst>
        </pc:spChg>
        <pc:spChg chg="mod ord">
          <ac:chgData name="Scott Corio" userId="dbe1492c70b6d8a8" providerId="Windows Live" clId="Web-{B7B58662-8C08-463E-B475-330A107007B4}" dt="2023-04-10T13:08:04.444" v="266" actId="20577"/>
          <ac:spMkLst>
            <pc:docMk/>
            <pc:sldMk cId="858478770" sldId="285"/>
            <ac:spMk id="3" creationId="{7916A2B2-F77C-D0BF-3028-7346AEB934EC}"/>
          </ac:spMkLst>
        </pc:spChg>
      </pc:sldChg>
      <pc:sldChg chg="modSp new mod ord modClrScheme chgLayout">
        <pc:chgData name="Scott Corio" userId="dbe1492c70b6d8a8" providerId="Windows Live" clId="Web-{B7B58662-8C08-463E-B475-330A107007B4}" dt="2023-04-10T13:43:55.235" v="617" actId="20577"/>
        <pc:sldMkLst>
          <pc:docMk/>
          <pc:sldMk cId="137351558" sldId="286"/>
        </pc:sldMkLst>
        <pc:spChg chg="mod ord">
          <ac:chgData name="Scott Corio" userId="dbe1492c70b6d8a8" providerId="Windows Live" clId="Web-{B7B58662-8C08-463E-B475-330A107007B4}" dt="2023-04-10T13:14:17.037" v="503" actId="20577"/>
          <ac:spMkLst>
            <pc:docMk/>
            <pc:sldMk cId="137351558" sldId="286"/>
            <ac:spMk id="2" creationId="{0366ED32-B23B-29A0-F4FC-584A615EE009}"/>
          </ac:spMkLst>
        </pc:spChg>
        <pc:spChg chg="mod ord">
          <ac:chgData name="Scott Corio" userId="dbe1492c70b6d8a8" providerId="Windows Live" clId="Web-{B7B58662-8C08-463E-B475-330A107007B4}" dt="2023-04-10T13:43:55.235" v="617" actId="20577"/>
          <ac:spMkLst>
            <pc:docMk/>
            <pc:sldMk cId="137351558" sldId="286"/>
            <ac:spMk id="3" creationId="{E4E01A90-461A-9134-237A-5E0BF6BC278A}"/>
          </ac:spMkLst>
        </pc:spChg>
      </pc:sldChg>
      <pc:sldChg chg="modSp new">
        <pc:chgData name="Scott Corio" userId="dbe1492c70b6d8a8" providerId="Windows Live" clId="Web-{B7B58662-8C08-463E-B475-330A107007B4}" dt="2023-04-10T14:30:23.806" v="809" actId="20577"/>
        <pc:sldMkLst>
          <pc:docMk/>
          <pc:sldMk cId="1123016358" sldId="287"/>
        </pc:sldMkLst>
        <pc:spChg chg="mod">
          <ac:chgData name="Scott Corio" userId="dbe1492c70b6d8a8" providerId="Windows Live" clId="Web-{B7B58662-8C08-463E-B475-330A107007B4}" dt="2023-04-10T13:44:13.813" v="622" actId="20577"/>
          <ac:spMkLst>
            <pc:docMk/>
            <pc:sldMk cId="1123016358" sldId="287"/>
            <ac:spMk id="2" creationId="{5B30F609-7523-7596-3069-9B743FCAEFF6}"/>
          </ac:spMkLst>
        </pc:spChg>
        <pc:spChg chg="mod">
          <ac:chgData name="Scott Corio" userId="dbe1492c70b6d8a8" providerId="Windows Live" clId="Web-{B7B58662-8C08-463E-B475-330A107007B4}" dt="2023-04-10T14:30:23.806" v="809" actId="20577"/>
          <ac:spMkLst>
            <pc:docMk/>
            <pc:sldMk cId="1123016358" sldId="287"/>
            <ac:spMk id="3" creationId="{5984B609-21FB-924F-591E-B1464E8B6F5F}"/>
          </ac:spMkLst>
        </pc:spChg>
      </pc:sldChg>
      <pc:sldChg chg="modSp new mod modClrScheme chgLayout">
        <pc:chgData name="Scott Corio" userId="dbe1492c70b6d8a8" providerId="Windows Live" clId="Web-{B7B58662-8C08-463E-B475-330A107007B4}" dt="2023-04-10T14:59:28.542" v="929" actId="20577"/>
        <pc:sldMkLst>
          <pc:docMk/>
          <pc:sldMk cId="3588097202" sldId="288"/>
        </pc:sldMkLst>
        <pc:spChg chg="mod ord">
          <ac:chgData name="Scott Corio" userId="dbe1492c70b6d8a8" providerId="Windows Live" clId="Web-{B7B58662-8C08-463E-B475-330A107007B4}" dt="2023-04-10T14:58:35.994" v="858" actId="20577"/>
          <ac:spMkLst>
            <pc:docMk/>
            <pc:sldMk cId="3588097202" sldId="288"/>
            <ac:spMk id="2" creationId="{6573B084-5DD0-8589-0525-54EE426053FB}"/>
          </ac:spMkLst>
        </pc:spChg>
        <pc:spChg chg="mod ord">
          <ac:chgData name="Scott Corio" userId="dbe1492c70b6d8a8" providerId="Windows Live" clId="Web-{B7B58662-8C08-463E-B475-330A107007B4}" dt="2023-04-10T14:59:28.542" v="929" actId="20577"/>
          <ac:spMkLst>
            <pc:docMk/>
            <pc:sldMk cId="3588097202" sldId="288"/>
            <ac:spMk id="3" creationId="{E4CF02C6-4D27-7516-1F79-94795C1310B2}"/>
          </ac:spMkLst>
        </pc:spChg>
      </pc:sldChg>
      <pc:sldChg chg="modSp new">
        <pc:chgData name="Scott Corio" userId="dbe1492c70b6d8a8" providerId="Windows Live" clId="Web-{B7B58662-8C08-463E-B475-330A107007B4}" dt="2023-04-10T15:06:22.862" v="1077" actId="20577"/>
        <pc:sldMkLst>
          <pc:docMk/>
          <pc:sldMk cId="2460459534" sldId="289"/>
        </pc:sldMkLst>
        <pc:spChg chg="mod">
          <ac:chgData name="Scott Corio" userId="dbe1492c70b6d8a8" providerId="Windows Live" clId="Web-{B7B58662-8C08-463E-B475-330A107007B4}" dt="2023-04-10T14:59:36.120" v="939" actId="20577"/>
          <ac:spMkLst>
            <pc:docMk/>
            <pc:sldMk cId="2460459534" sldId="289"/>
            <ac:spMk id="2" creationId="{2FEC9BF4-FC95-31A6-26E9-4B0723616280}"/>
          </ac:spMkLst>
        </pc:spChg>
        <pc:spChg chg="mod">
          <ac:chgData name="Scott Corio" userId="dbe1492c70b6d8a8" providerId="Windows Live" clId="Web-{B7B58662-8C08-463E-B475-330A107007B4}" dt="2023-04-10T15:06:22.862" v="1077" actId="20577"/>
          <ac:spMkLst>
            <pc:docMk/>
            <pc:sldMk cId="2460459534" sldId="289"/>
            <ac:spMk id="3" creationId="{B43E5CEF-8AD9-F85A-4AB6-78100144B492}"/>
          </ac:spMkLst>
        </pc:spChg>
      </pc:sldChg>
      <pc:sldChg chg="modSp new">
        <pc:chgData name="Scott Corio" userId="dbe1492c70b6d8a8" providerId="Windows Live" clId="Web-{B7B58662-8C08-463E-B475-330A107007B4}" dt="2023-04-10T15:15:39.779" v="1363" actId="20577"/>
        <pc:sldMkLst>
          <pc:docMk/>
          <pc:sldMk cId="3223174766" sldId="290"/>
        </pc:sldMkLst>
        <pc:spChg chg="mod">
          <ac:chgData name="Scott Corio" userId="dbe1492c70b6d8a8" providerId="Windows Live" clId="Web-{B7B58662-8C08-463E-B475-330A107007B4}" dt="2023-04-10T15:06:32.284" v="1085" actId="20577"/>
          <ac:spMkLst>
            <pc:docMk/>
            <pc:sldMk cId="3223174766" sldId="290"/>
            <ac:spMk id="2" creationId="{95A6C3AE-083E-B168-13EF-47A8C8F9D716}"/>
          </ac:spMkLst>
        </pc:spChg>
        <pc:spChg chg="mod">
          <ac:chgData name="Scott Corio" userId="dbe1492c70b6d8a8" providerId="Windows Live" clId="Web-{B7B58662-8C08-463E-B475-330A107007B4}" dt="2023-04-10T15:15:39.779" v="1363" actId="20577"/>
          <ac:spMkLst>
            <pc:docMk/>
            <pc:sldMk cId="3223174766" sldId="290"/>
            <ac:spMk id="3" creationId="{83ECADB9-6E3E-E6F6-A57B-899B913B3B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urniture, curtain, lit, dark&#10;&#10;Description automatically generated">
            <a:extLst>
              <a:ext uri="{FF2B5EF4-FFF2-40B4-BE49-F238E27FC236}">
                <a16:creationId xmlns:a16="http://schemas.microsoft.com/office/drawing/2014/main" id="{08F41F8B-F45C-0143-DBFB-8291CFE6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922"/>
            <a:ext cx="12192000" cy="65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8B2AB-1AF2-C3EC-A0DA-7900482B4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2"/>
            <a:ext cx="9144000" cy="2306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C045E-7E31-838B-3E84-BF7CAB2CB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281"/>
            <a:ext cx="9144000" cy="14202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0E09F665-1CDC-0B16-708D-E8AD544B3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437" y="0"/>
            <a:ext cx="2394563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C6F0CE-A001-978A-D698-EB6C97BB9B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53" y="2310319"/>
            <a:ext cx="10583694" cy="734379"/>
          </a:xfrm>
          <a:prstGeom prst="rect">
            <a:avLst/>
          </a:prstGeom>
        </p:spPr>
      </p:pic>
      <p:pic>
        <p:nvPicPr>
          <p:cNvPr id="9" name="Picture 8" descr="Patch My PC&#10;&#10;Description automatically generated">
            <a:extLst>
              <a:ext uri="{FF2B5EF4-FFF2-40B4-BE49-F238E27FC236}">
                <a16:creationId xmlns:a16="http://schemas.microsoft.com/office/drawing/2014/main" id="{4BD22D82-402F-6970-2ECD-D1C210EC6F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3" name="Picture 2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91CD3819-7A9B-F720-70A3-7B872324A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3096-6483-1CC6-4263-E4B2B2B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BF5-0D97-AF7D-8580-655BDCEA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BF5-B720-F392-649B-33EED098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871BDB1C-D88C-7CC2-5D66-47039F153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FD4377E8-3ADD-0761-D9FD-6ECE3AC6B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D4F0-46DF-66A6-26A5-6711090C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14DA3-16F3-B40E-F37B-43106F3CF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3AD4-4C10-E69E-AE5E-B65F2FA7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BEAC8699-2117-4549-6791-6D861DDB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BCE0FEA-9E41-7403-4145-D26AF4DB3F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48F13E26-BB6A-2E5C-467C-A6108F26E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2490569" y="489637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29 Oct – 1 Nov,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6814658" y="489637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5-9 May, 2024</a:t>
            </a:r>
          </a:p>
        </p:txBody>
      </p:sp>
      <p:pic>
        <p:nvPicPr>
          <p:cNvPr id="7" name="Picture 6" descr="A sign with palm trees and a building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751ED804-76A9-B63A-770C-A584CE6BC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1208" y="2039768"/>
            <a:ext cx="2981763" cy="298176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CE8F994-3F43-B6B2-27DC-2BA65CDAD3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49031" y="2039767"/>
            <a:ext cx="2973203" cy="298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28A95-6D43-E388-3D4E-E5117E2A09F8}"/>
              </a:ext>
            </a:extLst>
          </p:cNvPr>
          <p:cNvSpPr txBox="1"/>
          <p:nvPr userDrawn="1"/>
        </p:nvSpPr>
        <p:spPr>
          <a:xfrm>
            <a:off x="2519931" y="5125179"/>
            <a:ext cx="292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29 Oct – 1 Nov,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1CDB-CD01-841A-69AB-B3D3A5872802}"/>
              </a:ext>
            </a:extLst>
          </p:cNvPr>
          <p:cNvSpPr txBox="1"/>
          <p:nvPr userDrawn="1"/>
        </p:nvSpPr>
        <p:spPr>
          <a:xfrm>
            <a:off x="6859483" y="5125179"/>
            <a:ext cx="284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5-9 May,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99D8C-C70E-FE1E-2A0F-D2D47884EE8D}"/>
              </a:ext>
            </a:extLst>
          </p:cNvPr>
          <p:cNvSpPr/>
          <p:nvPr userDrawn="1"/>
        </p:nvSpPr>
        <p:spPr>
          <a:xfrm>
            <a:off x="3183119" y="230806"/>
            <a:ext cx="582576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the Dates</a:t>
            </a:r>
          </a:p>
        </p:txBody>
      </p:sp>
    </p:spTree>
    <p:extLst>
      <p:ext uri="{BB962C8B-B14F-4D97-AF65-F5344CB8AC3E}">
        <p14:creationId xmlns:p14="http://schemas.microsoft.com/office/powerpoint/2010/main" val="112659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light, laser&#10;&#10;Description automatically generated">
            <a:extLst>
              <a:ext uri="{FF2B5EF4-FFF2-40B4-BE49-F238E27FC236}">
                <a16:creationId xmlns:a16="http://schemas.microsoft.com/office/drawing/2014/main" id="{55A89AA2-2C7D-F3B0-F912-82400D818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8" y="0"/>
            <a:ext cx="11083844" cy="6858000"/>
          </a:xfrm>
          <a:prstGeom prst="rect">
            <a:avLst/>
          </a:prstGeom>
        </p:spPr>
      </p:pic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874FAA7-EB4D-5A79-909E-CB927AFCC6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06" y="1955345"/>
            <a:ext cx="3702232" cy="2120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41027-F066-B9AE-93FD-9C9448960CDB}"/>
              </a:ext>
            </a:extLst>
          </p:cNvPr>
          <p:cNvSpPr/>
          <p:nvPr userDrawn="1"/>
        </p:nvSpPr>
        <p:spPr>
          <a:xfrm>
            <a:off x="3177604" y="454155"/>
            <a:ext cx="5836791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Extended Q&amp;A</a:t>
            </a:r>
          </a:p>
        </p:txBody>
      </p:sp>
      <p:pic>
        <p:nvPicPr>
          <p:cNvPr id="11" name="Picture 10" descr="Patch My PC">
            <a:extLst>
              <a:ext uri="{FF2B5EF4-FFF2-40B4-BE49-F238E27FC236}">
                <a16:creationId xmlns:a16="http://schemas.microsoft.com/office/drawing/2014/main" id="{F837D305-2B1E-D93E-4951-99C287BF8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" y="4855464"/>
            <a:ext cx="2517396" cy="1828800"/>
          </a:xfrm>
          <a:prstGeom prst="rect">
            <a:avLst/>
          </a:prstGeom>
        </p:spPr>
      </p:pic>
      <p:pic>
        <p:nvPicPr>
          <p:cNvPr id="13" name="Picture 12" descr="Adaptiva">
            <a:extLst>
              <a:ext uri="{FF2B5EF4-FFF2-40B4-BE49-F238E27FC236}">
                <a16:creationId xmlns:a16="http://schemas.microsoft.com/office/drawing/2014/main" id="{A777C97A-20FD-B88A-2F54-E9D359B26EF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15" y="5291519"/>
            <a:ext cx="1568545" cy="365760"/>
          </a:xfrm>
          <a:prstGeom prst="rect">
            <a:avLst/>
          </a:prstGeom>
        </p:spPr>
      </p:pic>
      <p:pic>
        <p:nvPicPr>
          <p:cNvPr id="17" name="Graphic 16" descr="2Pint Software">
            <a:extLst>
              <a:ext uri="{FF2B5EF4-FFF2-40B4-BE49-F238E27FC236}">
                <a16:creationId xmlns:a16="http://schemas.microsoft.com/office/drawing/2014/main" id="{67F8DDDD-DFAE-B059-F17D-48D5058DC4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56" y="5325038"/>
            <a:ext cx="1194868" cy="298717"/>
          </a:xfrm>
          <a:prstGeom prst="rect">
            <a:avLst/>
          </a:prstGeom>
        </p:spPr>
      </p:pic>
      <p:pic>
        <p:nvPicPr>
          <p:cNvPr id="19" name="Picture 18" descr="Microsoft">
            <a:extLst>
              <a:ext uri="{FF2B5EF4-FFF2-40B4-BE49-F238E27FC236}">
                <a16:creationId xmlns:a16="http://schemas.microsoft.com/office/drawing/2014/main" id="{F1B0E5FC-C842-2CF5-F268-35CF4E989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20" y="4956590"/>
            <a:ext cx="2310575" cy="103561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79929C4D-B2BA-AF03-83C3-8650953C41F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45" y="6103313"/>
            <a:ext cx="1658985" cy="402336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704308-21F2-44A4-74D7-54F415FC6F3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6" y="6178426"/>
            <a:ext cx="1263474" cy="22270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E4A1A8A-4BE9-B4FC-2B2B-E40F607BCD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8" y="6023901"/>
            <a:ext cx="531761" cy="53176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5FAC9FF6-3344-53B0-ED7E-28F6FA59D0B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91" y="5172921"/>
            <a:ext cx="207334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E490237C-99B3-4664-7462-6C4BF3FC7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27"/>
            <a:ext cx="12192000" cy="5612369"/>
          </a:xfrm>
          <a:prstGeom prst="rect">
            <a:avLst/>
          </a:prstGeom>
        </p:spPr>
      </p:pic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F2FDBB-FB45-8FD2-5F71-DB342D597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6859" y="1581880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765F7A9-F279-484D-0F3B-4BB46B514D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4594" y="1579653"/>
            <a:ext cx="270351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E98B-7FAF-CBE0-DE78-7629C4DAC585}"/>
              </a:ext>
            </a:extLst>
          </p:cNvPr>
          <p:cNvSpPr/>
          <p:nvPr userDrawn="1"/>
        </p:nvSpPr>
        <p:spPr>
          <a:xfrm>
            <a:off x="4293904" y="195263"/>
            <a:ext cx="3604192" cy="1200329"/>
          </a:xfrm>
          <a:prstGeom prst="rect">
            <a:avLst/>
          </a:prstGeom>
          <a:noFill/>
        </p:spPr>
        <p:txBody>
          <a:bodyPr vert="horz" wrap="none" lIns="91440" tIns="45720" rIns="91440" bIns="45720">
            <a:spAutoFit/>
          </a:bodyPr>
          <a:lstStyle/>
          <a:p>
            <a:pPr algn="ctr"/>
            <a:r>
              <a:rPr lang="en-US" sz="7200" b="1" u="none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Speakers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081F717A-90EF-F96A-D83B-54E6307A31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804" y="338227"/>
            <a:ext cx="914400" cy="9144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8946D3-04F0-0641-9424-10E785AD73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693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Speaker 1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E852539-A3B0-BF16-FE8E-4CC8EFF8AC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8867" y="4206239"/>
            <a:ext cx="4572000" cy="4572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Speaker 2 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8B8F0D3-A682-04D8-7E0B-F26D56163F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693" y="5303520"/>
            <a:ext cx="45720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Speaker 1 contact info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3D27F1E-071E-F20C-9FA4-6FF3260A1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0307" y="5303520"/>
            <a:ext cx="45720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Speaker 2 contact info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25C257A-1E0B-90CB-FDAB-F164B5FB84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9693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Speaker 1 info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28274B-3D73-8DB7-57F5-8758A57615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0350" y="4754880"/>
            <a:ext cx="4572000" cy="4572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Speaker 2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3E2B6C-976C-B840-C89F-B4F3065660F9}"/>
              </a:ext>
            </a:extLst>
          </p:cNvPr>
          <p:cNvSpPr/>
          <p:nvPr userDrawn="1"/>
        </p:nvSpPr>
        <p:spPr>
          <a:xfrm>
            <a:off x="2286669" y="6401767"/>
            <a:ext cx="7618661" cy="25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</p:spTree>
    <p:extLst>
      <p:ext uri="{BB962C8B-B14F-4D97-AF65-F5344CB8AC3E}">
        <p14:creationId xmlns:p14="http://schemas.microsoft.com/office/powerpoint/2010/main" val="25389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10" name="Picture 9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72D0BEF5-391D-B1DB-EA26-EB0B2AE1A1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57BE92C4-FAA5-2D31-F680-4157A38F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04"/>
            <a:ext cx="12192000" cy="6347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F2B3F-34C9-5D81-3C0A-03B2A2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340-D9A2-712E-B180-06395325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MMS Logo">
            <a:extLst>
              <a:ext uri="{FF2B5EF4-FFF2-40B4-BE49-F238E27FC236}">
                <a16:creationId xmlns:a16="http://schemas.microsoft.com/office/drawing/2014/main" id="{B20E1BA0-F24A-EC19-2D43-C2AEF38D6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3F5F04C-5E3E-333C-217E-CEBF980C8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8" name="Picture 7" descr="A picture containing furniture, curtain&#10;&#10;Description automatically generated">
            <a:extLst>
              <a:ext uri="{FF2B5EF4-FFF2-40B4-BE49-F238E27FC236}">
                <a16:creationId xmlns:a16="http://schemas.microsoft.com/office/drawing/2014/main" id="{3AC1A3A1-7EDB-D367-2230-49C5F099A5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9" y="0"/>
            <a:ext cx="9607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5110E348-D1E5-9CDA-595A-F6384884F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9" y="0"/>
            <a:ext cx="110023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5EE4-0A4A-2B2C-119B-2F341C13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408" y="1700011"/>
            <a:ext cx="79330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5D-CB3B-BA76-1722-DD0D7E78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4408" y="4579736"/>
            <a:ext cx="79330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MMS Logo">
            <a:extLst>
              <a:ext uri="{FF2B5EF4-FFF2-40B4-BE49-F238E27FC236}">
                <a16:creationId xmlns:a16="http://schemas.microsoft.com/office/drawing/2014/main" id="{7A94F116-969A-0346-AE10-98CF6F785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6BDD6-65D1-E9C5-ACC8-28AEF699CDAA}"/>
              </a:ext>
            </a:extLst>
          </p:cNvPr>
          <p:cNvSpPr/>
          <p:nvPr userDrawn="1"/>
        </p:nvSpPr>
        <p:spPr>
          <a:xfrm>
            <a:off x="1173627" y="2090755"/>
            <a:ext cx="1661993" cy="3376886"/>
          </a:xfrm>
          <a:prstGeom prst="rect">
            <a:avLst/>
          </a:prstGeom>
          <a:noFill/>
        </p:spPr>
        <p:txBody>
          <a:bodyPr vert="vert270" wrap="none" lIns="91440" tIns="45720" rIns="91440" bIns="45720">
            <a:spAutoFit/>
          </a:bodyPr>
          <a:lstStyle/>
          <a:p>
            <a:pPr algn="ctr"/>
            <a:r>
              <a:rPr lang="en-US" sz="9600" b="1" u="none" cap="none" spc="0" baseline="0">
                <a:ln w="0"/>
                <a:solidFill>
                  <a:schemeClr val="bg1">
                    <a:alpha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A98-158E-037A-C94E-E38DC53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CDB-B0A5-F82A-E06F-F66C4B0C2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707E-1F23-C8BE-85CC-91A13D76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8060"/>
            <a:ext cx="5181600" cy="4678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MMS Logo">
            <a:extLst>
              <a:ext uri="{FF2B5EF4-FFF2-40B4-BE49-F238E27FC236}">
                <a16:creationId xmlns:a16="http://schemas.microsoft.com/office/drawing/2014/main" id="{2A1EA3AB-2287-A909-3F79-BFFF9117B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04620A-8B56-621C-CE78-C55792A93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6" name="Picture 5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2A8CA218-DE68-3044-6BDB-9FB17BCF39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3FC6-9D49-7EE7-65B3-940E598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D4CF-A6B7-AD69-E2EF-D5CF1E53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5787"/>
            <a:ext cx="5157787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1A2-5CFB-9DDA-598C-3D6E4DB5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48"/>
            <a:ext cx="5157787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FFAF-6DE1-D7D2-9D0C-7DA4C932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5787"/>
            <a:ext cx="5183188" cy="4852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CB2A-881F-6F25-A415-DE218744A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48"/>
            <a:ext cx="5183188" cy="4098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MMS Logo">
            <a:extLst>
              <a:ext uri="{FF2B5EF4-FFF2-40B4-BE49-F238E27FC236}">
                <a16:creationId xmlns:a16="http://schemas.microsoft.com/office/drawing/2014/main" id="{A3D86560-F6A7-2176-B497-5661E33D2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359E03-5C70-33E3-CD0F-EA5EAB2271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8" name="Picture 7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C88F1D33-ECBC-EB1F-4B61-92090494B5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ACD-72B3-1EDF-3267-2C3F86B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MMS Logo">
            <a:extLst>
              <a:ext uri="{FF2B5EF4-FFF2-40B4-BE49-F238E27FC236}">
                <a16:creationId xmlns:a16="http://schemas.microsoft.com/office/drawing/2014/main" id="{58B90811-A51E-65F2-5CD6-98D6CF981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625" y="5930596"/>
            <a:ext cx="1596375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E1CD3F-6E26-737A-C882-D9F7FE0E9F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64" y="1258200"/>
            <a:ext cx="11838562" cy="645279"/>
          </a:xfrm>
          <a:prstGeom prst="rect">
            <a:avLst/>
          </a:prstGeom>
        </p:spPr>
      </p:pic>
      <p:pic>
        <p:nvPicPr>
          <p:cNvPr id="4" name="Picture 3" descr="A bright light in the dark&#10;&#10;Description automatically generated with low confidence">
            <a:extLst>
              <a:ext uri="{FF2B5EF4-FFF2-40B4-BE49-F238E27FC236}">
                <a16:creationId xmlns:a16="http://schemas.microsoft.com/office/drawing/2014/main" id="{8A26E6CD-9A83-BF2B-8D84-D95DCB337E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890"/>
            <a:ext cx="12192000" cy="54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5651-282E-586C-B06B-5DB5D994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A01-90A4-D2D1-24E8-69DD5F5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7787"/>
            <a:ext cx="10515600" cy="466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1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1" r:id="rId5"/>
    <p:sldLayoutId id="214748365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3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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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669-2341-DF39-C682-5CB46987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PowerShell, </a:t>
            </a:r>
            <a:r>
              <a:rPr lang="en-US" err="1"/>
              <a:t>PowerFull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6C1F-6D02-FA11-F860-B05CFAC0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Advanced topics in </a:t>
            </a:r>
            <a:r>
              <a:rPr lang="en-US" err="1"/>
              <a:t>PowerShelling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C5F52-B58A-4CF9-BEF1-BACEEB2D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your return policy?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E951-1BE8-4002-A6EB-B2A3013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Passing and Returning by Value and Reference</a:t>
            </a:r>
          </a:p>
        </p:txBody>
      </p:sp>
    </p:spTree>
    <p:extLst>
      <p:ext uri="{BB962C8B-B14F-4D97-AF65-F5344CB8AC3E}">
        <p14:creationId xmlns:p14="http://schemas.microsoft.com/office/powerpoint/2010/main" val="122208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ADD2DE-DA19-4004-9E86-DC3AC817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Types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209FAA-6FA1-66F5-E13D-A83AF292F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Value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934F4-EC4D-400D-8939-34B13BAD9F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Default method</a:t>
            </a:r>
          </a:p>
          <a:p>
            <a:r>
              <a:rPr lang="en-US">
                <a:cs typeface="Calibri"/>
              </a:rPr>
              <a:t>Does not alter or harm the original object</a:t>
            </a:r>
          </a:p>
          <a:p>
            <a:r>
              <a:rPr lang="en-US">
                <a:cs typeface="Calibri"/>
              </a:rPr>
              <a:t>Large objects can incur performance penalties</a:t>
            </a:r>
          </a:p>
          <a:p>
            <a:r>
              <a:rPr lang="en-US">
                <a:cs typeface="Calibri"/>
              </a:rPr>
              <a:t>Large limitations when dealing with threading/parallelism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4D8C-D3E5-22DC-885C-DECCEBD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Reference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DC50F-EE86-34BB-9944-C946FB0410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Uncommon</a:t>
            </a:r>
          </a:p>
          <a:p>
            <a:r>
              <a:rPr lang="en-US">
                <a:cs typeface="Calibri"/>
              </a:rPr>
              <a:t>Can "return" multiple "objects"</a:t>
            </a:r>
          </a:p>
          <a:p>
            <a:r>
              <a:rPr lang="en-US">
                <a:cs typeface="Calibri"/>
              </a:rPr>
              <a:t>Reduced memory impact</a:t>
            </a:r>
          </a:p>
          <a:p>
            <a:r>
              <a:rPr lang="en-US">
                <a:cs typeface="Calibri"/>
              </a:rPr>
              <a:t>Can be thread "safe“</a:t>
            </a:r>
          </a:p>
          <a:p>
            <a:r>
              <a:rPr lang="en-US">
                <a:cs typeface="Calibri"/>
              </a:rPr>
              <a:t>This is similar to the ‘out’ keyword used in C#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77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A953-8D0A-9F25-D097-185832F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Passing by Reference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A2B2-F77C-D0BF-3028-7346AEB9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$Value = "something"</a:t>
            </a:r>
          </a:p>
          <a:p>
            <a:pPr marL="0" indent="0">
              <a:buNone/>
            </a:pPr>
            <a:endParaRPr lang="en-US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function </a:t>
            </a:r>
            <a:r>
              <a:rPr lang="en-US" err="1">
                <a:latin typeface="Consolas"/>
                <a:cs typeface="Calibri" panose="020F0502020204030204"/>
              </a:rPr>
              <a:t>MyFunc</a:t>
            </a:r>
            <a:r>
              <a:rPr lang="en-US">
                <a:latin typeface="Consolas"/>
                <a:cs typeface="Calibri" panose="020F0502020204030204"/>
              </a:rPr>
              <a:t> {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  Param(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    [ref]$</a:t>
            </a:r>
            <a:r>
              <a:rPr lang="en-US" err="1">
                <a:latin typeface="Consolas"/>
                <a:cs typeface="Calibri" panose="020F0502020204030204"/>
              </a:rPr>
              <a:t>ReferenceValue</a:t>
            </a:r>
            <a:endParaRPr lang="en-US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  )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	$</a:t>
            </a:r>
            <a:r>
              <a:rPr lang="en-US" err="1">
                <a:latin typeface="Consolas"/>
                <a:cs typeface="Calibri" panose="020F0502020204030204"/>
              </a:rPr>
              <a:t>ReferenceValue.value</a:t>
            </a:r>
            <a:r>
              <a:rPr lang="en-US">
                <a:latin typeface="Consolas"/>
                <a:cs typeface="Calibri" panose="020F0502020204030204"/>
              </a:rPr>
              <a:t> = "</a:t>
            </a:r>
            <a:r>
              <a:rPr lang="en-US" err="1">
                <a:latin typeface="Consolas"/>
                <a:cs typeface="Calibri" panose="020F0502020204030204"/>
              </a:rPr>
              <a:t>SomethingElse</a:t>
            </a:r>
            <a:r>
              <a:rPr lang="en-US">
                <a:latin typeface="Consolas"/>
                <a:cs typeface="Calibri" panose="020F0502020204030204"/>
              </a:rPr>
              <a:t>"</a:t>
            </a:r>
          </a:p>
          <a:p>
            <a:pPr marL="0" indent="0">
              <a:buNone/>
            </a:pPr>
            <a:r>
              <a:rPr lang="en-US">
                <a:latin typeface="Consolas"/>
                <a:cs typeface="Calibri" panose="020F0502020204030204"/>
              </a:rPr>
              <a:t>}</a:t>
            </a:r>
          </a:p>
          <a:p>
            <a:pPr marL="0" indent="0">
              <a:buNone/>
            </a:pPr>
            <a:endParaRPr lang="en-US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latin typeface="Consolas"/>
                <a:cs typeface="Calibri" panose="020F0502020204030204"/>
              </a:rPr>
              <a:t>MyFunc</a:t>
            </a:r>
            <a:r>
              <a:rPr lang="en-US">
                <a:latin typeface="Consolas"/>
                <a:cs typeface="Calibri" panose="020F0502020204030204"/>
              </a:rPr>
              <a:t> –</a:t>
            </a:r>
            <a:r>
              <a:rPr lang="en-US" err="1">
                <a:latin typeface="Consolas"/>
                <a:cs typeface="Calibri" panose="020F0502020204030204"/>
              </a:rPr>
              <a:t>ReferenceValue</a:t>
            </a:r>
            <a:r>
              <a:rPr lang="en-US">
                <a:latin typeface="Consolas"/>
                <a:cs typeface="Calibri" panose="020F0502020204030204"/>
              </a:rPr>
              <a:t> ([ref]$Value)</a:t>
            </a:r>
          </a:p>
        </p:txBody>
      </p:sp>
    </p:spTree>
    <p:extLst>
      <p:ext uri="{BB962C8B-B14F-4D97-AF65-F5344CB8AC3E}">
        <p14:creationId xmlns:p14="http://schemas.microsoft.com/office/powerpoint/2010/main" val="85847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0CFA-41C7-4EC5-9072-932CB191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notes about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E6B4-E56B-465B-83DF-BF60F85D6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PowerShell doesn’t fully deal with references or pointers in the same way as a compiled language does, at least not what we see</a:t>
            </a:r>
          </a:p>
          <a:p>
            <a:r>
              <a:rPr lang="en-US"/>
              <a:t>The actual address of a pointer or reference is not exposed and can not be referenced</a:t>
            </a:r>
          </a:p>
          <a:p>
            <a:r>
              <a:rPr lang="en-US"/>
              <a:t>Once you cast something as a [ref], you access the contents via the .value property (read/write)</a:t>
            </a:r>
          </a:p>
          <a:p>
            <a:r>
              <a:rPr lang="en-US"/>
              <a:t>[ref] can be compared (somewhat) to the &amp; or </a:t>
            </a:r>
            <a:r>
              <a:rPr lang="en-US" err="1"/>
              <a:t>addressof</a:t>
            </a:r>
            <a:r>
              <a:rPr lang="en-US"/>
              <a:t> </a:t>
            </a:r>
          </a:p>
          <a:p>
            <a:r>
              <a:rPr lang="en-US"/>
              <a:t>int* </a:t>
            </a:r>
            <a:r>
              <a:rPr lang="en-US" err="1"/>
              <a:t>ptr</a:t>
            </a:r>
            <a:r>
              <a:rPr lang="en-US"/>
              <a:t> = &amp;</a:t>
            </a:r>
            <a:r>
              <a:rPr lang="en-US" err="1"/>
              <a:t>val</a:t>
            </a:r>
            <a:r>
              <a:rPr lang="en-US"/>
              <a:t>  is like $</a:t>
            </a:r>
            <a:r>
              <a:rPr lang="en-US" err="1"/>
              <a:t>ptr</a:t>
            </a:r>
            <a:r>
              <a:rPr lang="en-US"/>
              <a:t> = ([ref]$</a:t>
            </a:r>
            <a:r>
              <a:rPr lang="en-US" err="1"/>
              <a:t>val</a:t>
            </a:r>
            <a:r>
              <a:rPr lang="en-US"/>
              <a:t>)</a:t>
            </a:r>
          </a:p>
          <a:p>
            <a:r>
              <a:rPr lang="en-US"/>
              <a:t>*</a:t>
            </a:r>
            <a:r>
              <a:rPr lang="en-US" err="1"/>
              <a:t>ptr</a:t>
            </a:r>
            <a:r>
              <a:rPr lang="en-US"/>
              <a:t> is like $</a:t>
            </a:r>
            <a:r>
              <a:rPr lang="en-US" err="1"/>
              <a:t>ptr.value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743A9-2328-4EAE-A139-C409E572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the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3C84B-0942-4BAF-BCD8-3B3098254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Passing (and receiving) by value and reference</a:t>
            </a:r>
          </a:p>
        </p:txBody>
      </p:sp>
    </p:spTree>
    <p:extLst>
      <p:ext uri="{BB962C8B-B14F-4D97-AF65-F5344CB8AC3E}">
        <p14:creationId xmlns:p14="http://schemas.microsoft.com/office/powerpoint/2010/main" val="422537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3E36-CD09-419B-B917-38DD87D4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ADAD-256D-462F-AE6F-C6AC39EB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When PowerShell fails to cross the road</a:t>
            </a:r>
          </a:p>
        </p:txBody>
      </p:sp>
    </p:spTree>
    <p:extLst>
      <p:ext uri="{BB962C8B-B14F-4D97-AF65-F5344CB8AC3E}">
        <p14:creationId xmlns:p14="http://schemas.microsoft.com/office/powerpoint/2010/main" val="390242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96C91-36B7-41FC-B701-EE49996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62159E-D852-4555-A839-F6CF6454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Splatting is passing a collection of parameter values as a single unit instead of individually</a:t>
            </a:r>
          </a:p>
          <a:p>
            <a:r>
              <a:rPr lang="en-US">
                <a:cs typeface="Calibri"/>
              </a:rPr>
              <a:t>Can be either a </a:t>
            </a:r>
            <a:r>
              <a:rPr lang="en-US" err="1">
                <a:cs typeface="Calibri"/>
              </a:rPr>
              <a:t>hashtable</a:t>
            </a:r>
            <a:r>
              <a:rPr lang="en-US">
                <a:cs typeface="Calibri"/>
              </a:rPr>
              <a:t> (@{}) or an array (@())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Can be used to pass a common set of parameters to multiple cmdlets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Useful when passing parameters to a script block that is executed by a cmdlet such as Invoke-Command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Has some quirks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7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ED32-B23B-29A0-F4FC-584A615E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note about -</a:t>
            </a:r>
            <a:r>
              <a:rPr lang="en-US" err="1">
                <a:cs typeface="Calibri"/>
              </a:rPr>
              <a:t>ArgumentList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1A90-461A-9134-237A-5E0BF6BC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Some commands provide an –</a:t>
            </a:r>
            <a:r>
              <a:rPr lang="en-US" err="1">
                <a:cs typeface="Calibri"/>
              </a:rPr>
              <a:t>ArgumentList</a:t>
            </a:r>
            <a:r>
              <a:rPr lang="en-US">
                <a:cs typeface="Calibri"/>
              </a:rPr>
              <a:t> parameter to pass arguments</a:t>
            </a:r>
          </a:p>
          <a:p>
            <a:r>
              <a:rPr lang="en-US">
                <a:cs typeface="Calibri"/>
              </a:rPr>
              <a:t>Passing arrays can be tricky and may need to be splatted themselves</a:t>
            </a:r>
          </a:p>
          <a:p>
            <a:pPr lvl="1"/>
            <a:r>
              <a:rPr lang="en-US">
                <a:cs typeface="Calibri"/>
              </a:rPr>
              <a:t>Without splatting the array, only the first element of the array gets picked up by the cmdlet</a:t>
            </a:r>
          </a:p>
          <a:p>
            <a:pPr lvl="1"/>
            <a:r>
              <a:rPr lang="en-US">
                <a:cs typeface="Calibri"/>
              </a:rPr>
              <a:t>-</a:t>
            </a:r>
            <a:r>
              <a:rPr lang="en-US" err="1">
                <a:cs typeface="Calibri" panose="020F0502020204030204"/>
              </a:rPr>
              <a:t>ArgumentList</a:t>
            </a:r>
            <a:r>
              <a:rPr lang="en-US">
                <a:cs typeface="Calibri" panose="020F0502020204030204"/>
              </a:rPr>
              <a:t> (,$array)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35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F609-7523-7596-3069-9B743FCA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note about @Args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B609-21FB-924F-591E-B1464E8B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@Args is a built-in variable (</a:t>
            </a:r>
            <a:r>
              <a:rPr lang="en-US" err="1">
                <a:cs typeface="Calibri"/>
              </a:rPr>
              <a:t>hashtable</a:t>
            </a:r>
            <a:r>
              <a:rPr lang="en-US">
                <a:cs typeface="Calibri"/>
              </a:rPr>
              <a:t>) that contains all of the </a:t>
            </a:r>
            <a:r>
              <a:rPr lang="en-US" b="1">
                <a:solidFill>
                  <a:srgbClr val="FF0000"/>
                </a:solidFill>
                <a:cs typeface="Calibri"/>
              </a:rPr>
              <a:t>unassigned</a:t>
            </a:r>
            <a:r>
              <a:rPr lang="en-US">
                <a:cs typeface="Calibri"/>
              </a:rPr>
              <a:t> parameters passed to the function. </a:t>
            </a:r>
          </a:p>
          <a:p>
            <a:r>
              <a:rPr lang="en-US">
                <a:cs typeface="Calibri"/>
              </a:rPr>
              <a:t>@Args can be used to create wrapper functions that pass data on to another function or cmdlet</a:t>
            </a:r>
          </a:p>
          <a:p>
            <a:r>
              <a:rPr lang="en-US">
                <a:cs typeface="Calibri"/>
              </a:rPr>
              <a:t>@Args is </a:t>
            </a:r>
            <a:r>
              <a:rPr lang="en-US" b="1">
                <a:solidFill>
                  <a:srgbClr val="FF0000"/>
                </a:solidFill>
                <a:cs typeface="Calibri"/>
              </a:rPr>
              <a:t>NOT</a:t>
            </a:r>
            <a:r>
              <a:rPr lang="en-US">
                <a:cs typeface="Calibri"/>
              </a:rPr>
              <a:t> available for advanced functions.  Advanced functions must have their parameters explicitly defined</a:t>
            </a:r>
          </a:p>
          <a:p>
            <a:endParaRPr lang="en-US">
              <a:cs typeface="Calibri"/>
            </a:endParaRPr>
          </a:p>
          <a:p>
            <a:br>
              <a:rPr lang="en-US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01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4590D-CB3A-4801-B597-EEE041DF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that fall go SPLAT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0AB94-C521-447B-A763-BAB20A1A3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sometimes PowerShell Objects do too</a:t>
            </a:r>
          </a:p>
        </p:txBody>
      </p:sp>
    </p:spTree>
    <p:extLst>
      <p:ext uri="{BB962C8B-B14F-4D97-AF65-F5344CB8AC3E}">
        <p14:creationId xmlns:p14="http://schemas.microsoft.com/office/powerpoint/2010/main" val="1785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25A340F-1F9B-DA96-FDB6-3299A6F777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9" y="1581880"/>
            <a:ext cx="2538413" cy="2538413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2CD6E66-EAB9-E15A-71BD-FB2D4F9AE9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44" y="1579653"/>
            <a:ext cx="2538413" cy="2538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68CD-CB12-32EF-1CFE-54C294C3E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Scott Corio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5CAD-23FE-A4D7-B096-3334A7D79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Jeff Scripter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85DDC-10A4-A946-6EE8-700508002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Material Design Icons Desktop" panose="02000503000000000000" pitchFamily="2" charset="0"/>
              </a:rPr>
              <a:t>󰕄</a:t>
            </a:r>
            <a:r>
              <a:rPr lang="en-US"/>
              <a:t>      @</a:t>
            </a:r>
            <a:r>
              <a:rPr lang="en-US" err="1"/>
              <a:t>ScottCorio</a:t>
            </a:r>
            <a:endParaRPr lang="en-US"/>
          </a:p>
          <a:p>
            <a:r>
              <a:rPr lang="en-US">
                <a:latin typeface="Material Design Icons Desktop" panose="02000503000000000000" pitchFamily="2" charset="0"/>
              </a:rPr>
              <a:t>󰙯</a:t>
            </a:r>
            <a:r>
              <a:rPr lang="en-US"/>
              <a:t>      DumpsterDave#1337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71F19-CB0D-6056-8B2E-7670D5A9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latin typeface="Material Design Icons Desktop" panose="02000503000000000000" pitchFamily="2" charset="0"/>
              </a:rPr>
              <a:t>󰕄</a:t>
            </a:r>
            <a:r>
              <a:rPr lang="en-US"/>
              <a:t>      @</a:t>
            </a:r>
            <a:r>
              <a:rPr lang="en-US" err="1"/>
              <a:t>JeffTheScripter</a:t>
            </a:r>
            <a:endParaRPr lang="en-US"/>
          </a:p>
          <a:p>
            <a:r>
              <a:rPr lang="en-US">
                <a:latin typeface="Material Design Icons Desktop" panose="02000503000000000000" pitchFamily="2" charset="0"/>
              </a:rPr>
              <a:t>󰙯</a:t>
            </a:r>
            <a:r>
              <a:rPr lang="en-US"/>
              <a:t>  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280E57-51A9-979B-C838-5F016A209F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/>
              <a:t>Enterprise Cloud Architect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177573-C298-FAF8-2140-0326B263D0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Automation Engineer</a:t>
            </a:r>
          </a:p>
        </p:txBody>
      </p:sp>
    </p:spTree>
    <p:extLst>
      <p:ext uri="{BB962C8B-B14F-4D97-AF65-F5344CB8AC3E}">
        <p14:creationId xmlns:p14="http://schemas.microsoft.com/office/powerpoint/2010/main" val="274978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A909-0E13-48E5-A851-E8776D97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5757-C6FB-4526-BDBC-FD0784618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with multiple pairs of scissors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43243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B084-5DD0-8589-0525-54EE4260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/>
              </a:rPr>
              <a:t>What is threading?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02C6-4D27-7516-1F79-94795C13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Threading in PowerShell is much like threading in any other language, especially .NET</a:t>
            </a:r>
          </a:p>
          <a:p>
            <a:r>
              <a:rPr lang="en-US">
                <a:cs typeface="Calibri"/>
              </a:rPr>
              <a:t>Threading can be safe or not</a:t>
            </a:r>
          </a:p>
          <a:p>
            <a:r>
              <a:rPr lang="en-US">
                <a:cs typeface="Calibri"/>
              </a:rPr>
              <a:t>It can be simple or not</a:t>
            </a:r>
          </a:p>
          <a:p>
            <a:r>
              <a:rPr lang="en-US">
                <a:cs typeface="Calibri"/>
              </a:rPr>
              <a:t>More than one way to skin the cat</a:t>
            </a:r>
          </a:p>
        </p:txBody>
      </p:sp>
    </p:spTree>
    <p:extLst>
      <p:ext uri="{BB962C8B-B14F-4D97-AF65-F5344CB8AC3E}">
        <p14:creationId xmlns:p14="http://schemas.microsoft.com/office/powerpoint/2010/main" val="3588097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9BF4-FC95-31A6-26E9-4B072361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Threading Options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5CEF-8AD9-F85A-4AB6-78100144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Jobs</a:t>
            </a:r>
          </a:p>
          <a:p>
            <a:pPr lvl="1"/>
            <a:r>
              <a:rPr lang="en-US">
                <a:cs typeface="Calibri"/>
              </a:rPr>
              <a:t>Easiest to implement, hardest to control</a:t>
            </a:r>
          </a:p>
          <a:p>
            <a:r>
              <a:rPr lang="en-US">
                <a:cs typeface="Calibri"/>
              </a:rPr>
              <a:t>Foreach –Parallel</a:t>
            </a:r>
          </a:p>
          <a:p>
            <a:pPr lvl="1"/>
            <a:r>
              <a:rPr lang="en-US" err="1">
                <a:cs typeface="Calibri"/>
              </a:rPr>
              <a:t>PoSh</a:t>
            </a:r>
            <a:r>
              <a:rPr lang="en-US">
                <a:cs typeface="Calibri"/>
              </a:rPr>
              <a:t> 5+, cleaner to implement than jobs</a:t>
            </a:r>
          </a:p>
          <a:p>
            <a:r>
              <a:rPr lang="en-US" err="1">
                <a:cs typeface="Calibri"/>
              </a:rPr>
              <a:t>Worflow</a:t>
            </a:r>
            <a:r>
              <a:rPr lang="en-US">
                <a:cs typeface="Calibri"/>
              </a:rPr>
              <a:t> –Parallel</a:t>
            </a:r>
          </a:p>
          <a:p>
            <a:pPr lvl="1"/>
            <a:r>
              <a:rPr lang="en-US" err="1">
                <a:cs typeface="Calibri"/>
              </a:rPr>
              <a:t>PoSh</a:t>
            </a:r>
            <a:r>
              <a:rPr lang="en-US">
                <a:cs typeface="Calibri"/>
              </a:rPr>
              <a:t> 3+, </a:t>
            </a:r>
            <a:r>
              <a:rPr lang="en-US" err="1">
                <a:cs typeface="Calibri"/>
              </a:rPr>
              <a:t>resumeable</a:t>
            </a:r>
            <a:r>
              <a:rPr lang="en-US">
                <a:cs typeface="Calibri"/>
              </a:rPr>
              <a:t>, deprecated</a:t>
            </a:r>
          </a:p>
          <a:p>
            <a:r>
              <a:rPr lang="en-US" err="1">
                <a:cs typeface="Calibri"/>
              </a:rPr>
              <a:t>RunSpaces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Greatest Flexibility, Thread-safe options, most work to setup</a:t>
            </a:r>
          </a:p>
        </p:txBody>
      </p:sp>
    </p:spTree>
    <p:extLst>
      <p:ext uri="{BB962C8B-B14F-4D97-AF65-F5344CB8AC3E}">
        <p14:creationId xmlns:p14="http://schemas.microsoft.com/office/powerpoint/2010/main" val="246045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BB66B-B880-4A10-866F-D8BCAD82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-Parallel or </a:t>
            </a:r>
            <a:r>
              <a:rPr lang="en-US" err="1"/>
              <a:t>RunSpaces</a:t>
            </a:r>
            <a:r>
              <a:rPr lang="en-US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8C787-7F9E-4F43-B8D6-BD35C7D2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a </a:t>
            </a:r>
            <a:r>
              <a:rPr lang="en-US" err="1"/>
              <a:t>RunSpace</a:t>
            </a:r>
            <a:r>
              <a:rPr lang="en-US"/>
              <a:t>?</a:t>
            </a:r>
          </a:p>
          <a:p>
            <a:pPr lvl="1"/>
            <a:r>
              <a:rPr lang="en-US"/>
              <a:t>Limitations?</a:t>
            </a:r>
          </a:p>
          <a:p>
            <a:pPr lvl="1"/>
            <a:r>
              <a:rPr lang="en-US"/>
              <a:t>Advantages?</a:t>
            </a:r>
          </a:p>
          <a:p>
            <a:pPr lvl="1"/>
            <a:r>
              <a:rPr lang="en-US"/>
              <a:t>Passing data in</a:t>
            </a:r>
          </a:p>
          <a:p>
            <a:pPr lvl="1"/>
            <a:r>
              <a:rPr lang="en-US"/>
              <a:t>Passing data out</a:t>
            </a:r>
          </a:p>
          <a:p>
            <a:r>
              <a:rPr lang="en-US"/>
              <a:t>How does –Parallel work?</a:t>
            </a:r>
          </a:p>
          <a:p>
            <a:pPr lvl="1"/>
            <a:r>
              <a:rPr lang="en-US"/>
              <a:t>Limitations?</a:t>
            </a:r>
          </a:p>
          <a:p>
            <a:pPr lvl="1"/>
            <a:r>
              <a:rPr lang="en-US"/>
              <a:t>Advantages?</a:t>
            </a:r>
          </a:p>
          <a:p>
            <a:pPr lvl="1"/>
            <a:r>
              <a:rPr lang="en-US"/>
              <a:t>Passing data in</a:t>
            </a:r>
          </a:p>
          <a:p>
            <a:pPr lvl="1"/>
            <a:r>
              <a:rPr lang="en-US"/>
              <a:t>Passing data out?</a:t>
            </a:r>
          </a:p>
        </p:txBody>
      </p:sp>
    </p:spTree>
    <p:extLst>
      <p:ext uri="{BB962C8B-B14F-4D97-AF65-F5344CB8AC3E}">
        <p14:creationId xmlns:p14="http://schemas.microsoft.com/office/powerpoint/2010/main" val="100414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3AE-083E-B168-13EF-47A8C8F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Thread Safety?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ADB9-6E3E-E6F6-A57B-899B913B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Threads are not aware of other threads, what they are doing, or what they're accessing</a:t>
            </a:r>
          </a:p>
          <a:p>
            <a:r>
              <a:rPr lang="en-US">
                <a:cs typeface="Calibri"/>
              </a:rPr>
              <a:t>Most data structures have no concept of threading</a:t>
            </a:r>
          </a:p>
          <a:p>
            <a:r>
              <a:rPr lang="en-US">
                <a:cs typeface="Calibri"/>
              </a:rPr>
              <a:t>Multiple threads accessing the same variables can lead to what's known as a 'race condition'</a:t>
            </a:r>
          </a:p>
          <a:p>
            <a:pPr lvl="1"/>
            <a:r>
              <a:rPr lang="en-US">
                <a:cs typeface="Calibri"/>
              </a:rPr>
              <a:t>Happens when two threads try to modify the same data at the same time</a:t>
            </a:r>
          </a:p>
          <a:p>
            <a:pPr lvl="1"/>
            <a:r>
              <a:rPr lang="en-US">
                <a:cs typeface="Calibri"/>
              </a:rPr>
              <a:t>Can lead to un-predictable behavior or data corruption</a:t>
            </a:r>
          </a:p>
          <a:p>
            <a:r>
              <a:rPr lang="en-US">
                <a:cs typeface="Calibri"/>
              </a:rPr>
              <a:t>All variables passed to threads are treated as read-only unless they are wrapped</a:t>
            </a:r>
          </a:p>
          <a:p>
            <a:pPr lvl="1"/>
            <a:r>
              <a:rPr lang="en-US">
                <a:latin typeface="Consolas"/>
                <a:cs typeface="Calibri"/>
              </a:rPr>
              <a:t>$</a:t>
            </a:r>
            <a:r>
              <a:rPr lang="en-US" err="1">
                <a:latin typeface="Consolas"/>
                <a:cs typeface="Calibri"/>
              </a:rPr>
              <a:t>ThreadSafeTable</a:t>
            </a:r>
            <a:r>
              <a:rPr lang="en-US">
                <a:latin typeface="Consolas"/>
                <a:cs typeface="Calibri"/>
              </a:rPr>
              <a:t> = [</a:t>
            </a:r>
            <a:r>
              <a:rPr lang="en-US" err="1">
                <a:latin typeface="Consolas"/>
                <a:cs typeface="Calibri"/>
              </a:rPr>
              <a:t>System.Collections.Hashtable</a:t>
            </a:r>
            <a:r>
              <a:rPr lang="en-US">
                <a:latin typeface="Consolas"/>
                <a:cs typeface="Calibri"/>
              </a:rPr>
              <a:t>]::Synchronized($Table)</a:t>
            </a:r>
          </a:p>
        </p:txBody>
      </p:sp>
    </p:spTree>
    <p:extLst>
      <p:ext uri="{BB962C8B-B14F-4D97-AF65-F5344CB8AC3E}">
        <p14:creationId xmlns:p14="http://schemas.microsoft.com/office/powerpoint/2010/main" val="322317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6504-43AB-4926-B303-FE43799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it all done at once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C96EE-8BEB-4587-9DDA-7BB273EE9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It's not how big the tool is, but how fast you can finish with it!</a:t>
            </a:r>
          </a:p>
        </p:txBody>
      </p:sp>
    </p:spTree>
    <p:extLst>
      <p:ext uri="{BB962C8B-B14F-4D97-AF65-F5344CB8AC3E}">
        <p14:creationId xmlns:p14="http://schemas.microsoft.com/office/powerpoint/2010/main" val="2929112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B297-F3D6-4EB9-8143-E061440F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PSRemoting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CDA2-DA6E-4B5F-875B-CE0C2F7E2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it here, when I can do it there?</a:t>
            </a:r>
          </a:p>
        </p:txBody>
      </p:sp>
    </p:spTree>
    <p:extLst>
      <p:ext uri="{BB962C8B-B14F-4D97-AF65-F5344CB8AC3E}">
        <p14:creationId xmlns:p14="http://schemas.microsoft.com/office/powerpoint/2010/main" val="325106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4EF2B-4BEA-4E24-9BCE-64072921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PSRemoting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6AF71-A1A9-4BFF-B506-8CF7DB84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PSRemoting</a:t>
            </a:r>
            <a:r>
              <a:rPr lang="en-US">
                <a:cs typeface="Calibri"/>
              </a:rPr>
              <a:t> comes in a variety of different flavors.</a:t>
            </a:r>
            <a:endParaRPr lang="en-US"/>
          </a:p>
          <a:p>
            <a:pPr lvl="1"/>
            <a:r>
              <a:rPr lang="en-US">
                <a:cs typeface="Calibri"/>
              </a:rPr>
              <a:t>Built-in:  Commands with –</a:t>
            </a:r>
            <a:r>
              <a:rPr lang="en-US" err="1">
                <a:cs typeface="Calibri"/>
              </a:rPr>
              <a:t>ComputerName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Reusable sessions: New-</a:t>
            </a:r>
            <a:r>
              <a:rPr lang="en-US" err="1">
                <a:cs typeface="Calibri"/>
              </a:rPr>
              <a:t>PSSession</a:t>
            </a:r>
            <a:r>
              <a:rPr lang="en-US">
                <a:cs typeface="Calibri"/>
              </a:rPr>
              <a:t> </a:t>
            </a:r>
          </a:p>
          <a:p>
            <a:pPr>
              <a:buFont typeface="Wingdings"/>
              <a:buChar char=""/>
            </a:pPr>
            <a:r>
              <a:rPr lang="en-US">
                <a:cs typeface="Calibri"/>
              </a:rPr>
              <a:t>Copy-Item -  Can move files between computers using different permissions</a:t>
            </a:r>
          </a:p>
          <a:p>
            <a:pPr>
              <a:buFont typeface="Wingdings"/>
              <a:buChar char=""/>
            </a:pPr>
            <a:r>
              <a:rPr lang="en-US">
                <a:cs typeface="Calibri"/>
              </a:rPr>
              <a:t>$Using: can pass variables into the scope. </a:t>
            </a:r>
            <a:endParaRPr lang="en-US"/>
          </a:p>
          <a:p>
            <a:pPr lvl="1">
              <a:buFont typeface="Wingdings"/>
            </a:pPr>
            <a:r>
              <a:rPr lang="en-US">
                <a:cs typeface="Calibri"/>
              </a:rPr>
              <a:t>Or use arguments </a:t>
            </a:r>
          </a:p>
          <a:p>
            <a:pPr>
              <a:buFont typeface="Wingdings"/>
            </a:pPr>
            <a:r>
              <a:rPr lang="en-US">
                <a:cs typeface="Calibri"/>
              </a:rPr>
              <a:t>-Include command can load modules on the remote system.</a:t>
            </a:r>
          </a:p>
          <a:p>
            <a:r>
              <a:rPr lang="en-US">
                <a:cs typeface="Calibri"/>
              </a:rPr>
              <a:t>Use SSL if possible and avoid basic auth if possible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35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11B802-7F3C-4DE2-A857-664D85AB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Code Remotely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F934D-54D4-4C7C-91CB-AD074706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don’t need to be logged in to be logged in</a:t>
            </a:r>
          </a:p>
        </p:txBody>
      </p:sp>
    </p:spTree>
    <p:extLst>
      <p:ext uri="{BB962C8B-B14F-4D97-AF65-F5344CB8AC3E}">
        <p14:creationId xmlns:p14="http://schemas.microsoft.com/office/powerpoint/2010/main" val="259669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3AD9-7604-4510-A90E-84B85633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Bombs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86C7-90DE-4C51-84D6-09AEC3E48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Debugging your code</a:t>
            </a:r>
          </a:p>
        </p:txBody>
      </p:sp>
    </p:spTree>
    <p:extLst>
      <p:ext uri="{BB962C8B-B14F-4D97-AF65-F5344CB8AC3E}">
        <p14:creationId xmlns:p14="http://schemas.microsoft.com/office/powerpoint/2010/main" val="2012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4686-E403-224A-570D-6AD1962F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Topics for Advanced Peoples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C443-A519-CA6C-F515-F098DE1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Types</a:t>
            </a:r>
          </a:p>
          <a:p>
            <a:r>
              <a:rPr lang="en-US"/>
              <a:t>Return By Reference?</a:t>
            </a:r>
          </a:p>
          <a:p>
            <a:r>
              <a:rPr lang="en-US"/>
              <a:t>Splatting</a:t>
            </a:r>
          </a:p>
          <a:p>
            <a:r>
              <a:rPr lang="en-US"/>
              <a:t>Multi-Threading (Properly)</a:t>
            </a:r>
          </a:p>
          <a:p>
            <a:r>
              <a:rPr lang="en-US"/>
              <a:t>Debugging</a:t>
            </a:r>
          </a:p>
          <a:p>
            <a:r>
              <a:rPr lang="en-US" err="1"/>
              <a:t>PSRemoting</a:t>
            </a:r>
            <a:endParaRPr lang="en-US"/>
          </a:p>
          <a:p>
            <a:r>
              <a:rPr lang="en-US"/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692478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D59FA-4D28-41B7-AD68-4A39650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the gremlins 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B24D6-6BDD-4451-87B6-52197815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PowerShell Debugger can be used in ANY interactive session</a:t>
            </a:r>
          </a:p>
          <a:p>
            <a:pPr lvl="1"/>
            <a:r>
              <a:rPr lang="en-US">
                <a:ea typeface="Calibri"/>
                <a:cs typeface="Calibri"/>
              </a:rPr>
              <a:t>Including Remote sessions and processes</a:t>
            </a:r>
          </a:p>
          <a:p>
            <a:r>
              <a:rPr lang="en-US">
                <a:cs typeface="Calibri"/>
              </a:rPr>
              <a:t>Both the ISE and </a:t>
            </a:r>
            <a:r>
              <a:rPr lang="en-US" err="1">
                <a:cs typeface="Calibri"/>
              </a:rPr>
              <a:t>VSCode</a:t>
            </a:r>
            <a:r>
              <a:rPr lang="en-US">
                <a:cs typeface="Calibri"/>
              </a:rPr>
              <a:t> have great tools built in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Commands: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</a:rPr>
              <a:t>Wait-Debugger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</a:rPr>
              <a:t>New-</a:t>
            </a:r>
            <a:r>
              <a:rPr lang="en-US" err="1">
                <a:cs typeface="Calibri"/>
              </a:rPr>
              <a:t>PSBreakPoint</a:t>
            </a:r>
            <a:endParaRPr lang="en-US" err="1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Enter-</a:t>
            </a:r>
            <a:r>
              <a:rPr lang="en-US" err="1">
                <a:ea typeface="Calibri"/>
                <a:cs typeface="Calibri"/>
              </a:rPr>
              <a:t>PSHostProcess</a:t>
            </a: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23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DBB6-1B9D-444D-9C74-141767E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broken stuff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F1C6-4817-44B8-B736-F19B9C3D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of what to do, when the script doesn’t do</a:t>
            </a:r>
          </a:p>
        </p:txBody>
      </p:sp>
    </p:spTree>
    <p:extLst>
      <p:ext uri="{BB962C8B-B14F-4D97-AF65-F5344CB8AC3E}">
        <p14:creationId xmlns:p14="http://schemas.microsoft.com/office/powerpoint/2010/main" val="164571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9594-EE26-4750-ADAB-9CF7E57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976C-A9BE-427F-8CFC-53D501806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drive an 4 banger when you can have a supercharged V8?</a:t>
            </a:r>
          </a:p>
        </p:txBody>
      </p:sp>
    </p:spTree>
    <p:extLst>
      <p:ext uri="{BB962C8B-B14F-4D97-AF65-F5344CB8AC3E}">
        <p14:creationId xmlns:p14="http://schemas.microsoft.com/office/powerpoint/2010/main" val="90562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64F49-2068-49DB-92BF-02A1D15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Matters!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2E7BEC-E120-4272-858F-3AD4DA9F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would performance matter?</a:t>
            </a:r>
          </a:p>
          <a:p>
            <a:pPr lvl="1"/>
            <a:r>
              <a:rPr lang="en-US">
                <a:cs typeface="Calibri"/>
              </a:rPr>
              <a:t>Some platforms charge by run-minute</a:t>
            </a:r>
          </a:p>
          <a:p>
            <a:pPr lvl="1"/>
            <a:r>
              <a:rPr lang="en-US">
                <a:cs typeface="Calibri"/>
              </a:rPr>
              <a:t>Sometimes you have a deadline to meet and need code to finish earlier </a:t>
            </a:r>
            <a:endParaRPr lang="en-US"/>
          </a:p>
          <a:p>
            <a:r>
              <a:rPr lang="en-US"/>
              <a:t>What methods do we have available?</a:t>
            </a:r>
          </a:p>
          <a:p>
            <a:r>
              <a:rPr lang="en-US"/>
              <a:t>Are there times we shouldn’t worry?</a:t>
            </a:r>
          </a:p>
          <a:p>
            <a:r>
              <a:rPr lang="en-US"/>
              <a:t>Diminishing Returns</a:t>
            </a:r>
          </a:p>
          <a:p>
            <a:r>
              <a:rPr lang="en-US"/>
              <a:t>Go Array!</a:t>
            </a:r>
          </a:p>
          <a:p>
            <a:r>
              <a:rPr lang="en-US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56678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B01-FD8C-4511-821F-741F27C8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supercharge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57F0-3730-48B6-AD55-E0F44DD6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Typecasting</a:t>
            </a:r>
          </a:p>
          <a:p>
            <a:r>
              <a:rPr lang="en-US"/>
              <a:t>.NET Objects</a:t>
            </a:r>
          </a:p>
          <a:p>
            <a:r>
              <a:rPr lang="en-US"/>
              <a:t>Avoid Output</a:t>
            </a:r>
          </a:p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69320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AB56-A37B-4DA6-B1D4-E53FF209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Typecasting &amp; .NET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3041-9977-4217-86D1-9FE815A0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conversions can be costly</a:t>
            </a:r>
          </a:p>
          <a:p>
            <a:pPr lvl="1"/>
            <a:r>
              <a:rPr lang="en-US"/>
              <a:t>CPU cycles required to convert before comparing or assigning</a:t>
            </a:r>
          </a:p>
          <a:p>
            <a:pPr lvl="1"/>
            <a:r>
              <a:rPr lang="en-US"/>
              <a:t>Memory space required to store two variables, the original, and the new one</a:t>
            </a:r>
          </a:p>
          <a:p>
            <a:r>
              <a:rPr lang="en-US"/>
              <a:t>Comparing a string against a number can work, but it takes time</a:t>
            </a:r>
          </a:p>
          <a:p>
            <a:pPr lvl="1"/>
            <a:r>
              <a:rPr lang="en-US"/>
              <a:t>Same applies for other data types</a:t>
            </a:r>
          </a:p>
          <a:p>
            <a:r>
              <a:rPr lang="en-US"/>
              <a:t>Many Cmdlets are actually just wrappers for .NET methods</a:t>
            </a:r>
          </a:p>
          <a:p>
            <a:r>
              <a:rPr lang="en-US"/>
              <a:t>Calling the .NET method directly can save time and remove some of the “checks” and alterations that a cmdlet might perform</a:t>
            </a:r>
          </a:p>
          <a:p>
            <a:r>
              <a:rPr lang="en-US"/>
              <a:t>Working with the .NET objects directly can give us more flexibility and options that cmdlets don’t give us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5AC9-660C-480C-8CEB-D101F190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and Arrays – Both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2380-1870-4247-82DD-D429E15E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Don’t use Write-Host…. Ever</a:t>
            </a:r>
          </a:p>
          <a:p>
            <a:pPr lvl="1"/>
            <a:r>
              <a:rPr lang="en-US"/>
              <a:t>Write-Host sends data to the Information stream and then forces a console or window refresh</a:t>
            </a:r>
          </a:p>
          <a:p>
            <a:r>
              <a:rPr lang="en-US"/>
              <a:t>Use appropriate output channels such as Output, Information, Warning, and Verbose when needed to convey information to the user</a:t>
            </a:r>
          </a:p>
          <a:p>
            <a:r>
              <a:rPr lang="en-US"/>
              <a:t>Best yet is to avoid all console output and utilize writing to a log file where possible</a:t>
            </a:r>
          </a:p>
          <a:p>
            <a:r>
              <a:rPr lang="en-US"/>
              <a:t>Arrays are fixed size objects and can not be appended to</a:t>
            </a:r>
          </a:p>
          <a:p>
            <a:r>
              <a:rPr lang="en-US"/>
              <a:t>Require a memory to be allocated in full before data written to it</a:t>
            </a:r>
          </a:p>
          <a:p>
            <a:r>
              <a:rPr lang="en-US"/>
              <a:t>Use [</a:t>
            </a:r>
            <a:r>
              <a:rPr lang="en-US" err="1"/>
              <a:t>System.Collections.Generic.List</a:t>
            </a:r>
            <a:r>
              <a:rPr lang="en-US"/>
              <a:t>&lt;Type&gt;] instead.</a:t>
            </a:r>
          </a:p>
          <a:p>
            <a:r>
              <a:rPr lang="en-US"/>
              <a:t>Do not use </a:t>
            </a:r>
            <a:r>
              <a:rPr lang="en-US" err="1"/>
              <a:t>ArrayList</a:t>
            </a:r>
            <a:r>
              <a:rPr lang="en-US"/>
              <a:t> – This is deprecated</a:t>
            </a:r>
          </a:p>
        </p:txBody>
      </p:sp>
    </p:spTree>
    <p:extLst>
      <p:ext uri="{BB962C8B-B14F-4D97-AF65-F5344CB8AC3E}">
        <p14:creationId xmlns:p14="http://schemas.microsoft.com/office/powerpoint/2010/main" val="2378559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D038-AA6D-488C-AB6C-0A92116B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Performance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2B5A-B9B1-4737-AF67-EA3D3862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Look at the overall picture</a:t>
            </a:r>
          </a:p>
          <a:p>
            <a:r>
              <a:rPr lang="en-US"/>
              <a:t>Some commands run SLOOOOOW the first time, but are very quick for subsequent runs.  How many times will you run a block of code?</a:t>
            </a:r>
          </a:p>
          <a:p>
            <a:r>
              <a:rPr lang="en-US"/>
              <a:t>Mean results (averages) can lie and be skewed by a large deviation or outliers.  Prefer medians when looking at multiple runs</a:t>
            </a:r>
          </a:p>
          <a:p>
            <a:r>
              <a:rPr lang="en-US"/>
              <a:t>Memory in PowerShell can be very hard to measure due to auto-managed memory.  Use memory measurements as guidelines, not rules.</a:t>
            </a:r>
          </a:p>
        </p:txBody>
      </p:sp>
    </p:spTree>
    <p:extLst>
      <p:ext uri="{BB962C8B-B14F-4D97-AF65-F5344CB8AC3E}">
        <p14:creationId xmlns:p14="http://schemas.microsoft.com/office/powerpoint/2010/main" val="1813138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63A7-0713-4D5B-AB3D-4D9C49DB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to Test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3F55-FCBD-4B7E-BAD2-4E14F22C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Measure-Command</a:t>
            </a:r>
          </a:p>
          <a:p>
            <a:r>
              <a:rPr lang="en-US"/>
              <a:t>Test-Performance</a:t>
            </a:r>
          </a:p>
          <a:p>
            <a:r>
              <a:rPr lang="en-US"/>
              <a:t>Test-</a:t>
            </a:r>
            <a:r>
              <a:rPr lang="en-US" err="1"/>
              <a:t>MemoryImpact</a:t>
            </a:r>
            <a:r>
              <a:rPr lang="en-US"/>
              <a:t>*</a:t>
            </a:r>
          </a:p>
          <a:p>
            <a:r>
              <a:rPr lang="en-US"/>
              <a:t>Trace-Command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6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2182B-DC1C-474C-92CD-E65E4A60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Faster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91BC6-3F91-4F5E-B3AE-137C516F8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every second counts</a:t>
            </a:r>
          </a:p>
        </p:txBody>
      </p:sp>
    </p:spTree>
    <p:extLst>
      <p:ext uri="{BB962C8B-B14F-4D97-AF65-F5344CB8AC3E}">
        <p14:creationId xmlns:p14="http://schemas.microsoft.com/office/powerpoint/2010/main" val="308576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73D28-962F-8E43-5907-544A140D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She’s just not my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A130-0D00-7790-26E9-044787E6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Working with Object Types</a:t>
            </a:r>
          </a:p>
        </p:txBody>
      </p:sp>
    </p:spTree>
    <p:extLst>
      <p:ext uri="{BB962C8B-B14F-4D97-AF65-F5344CB8AC3E}">
        <p14:creationId xmlns:p14="http://schemas.microsoft.com/office/powerpoint/2010/main" val="2279942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68930-3139-A8F7-E01D-4BD4439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Spread the 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B598A-CB65-7993-3FCF-42623BB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Live Long and Prosper</a:t>
            </a:r>
          </a:p>
          <a:p>
            <a:r>
              <a:rPr lang="en-US"/>
              <a:t>Go forth and multiply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2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781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4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398C10-41EA-4951-A0E8-6EA900EE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A6F1B-7CEE-450F-9EC9-BC5F745D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Every Object in PowerShell has a type</a:t>
            </a:r>
          </a:p>
          <a:p>
            <a:r>
              <a:rPr lang="en-US"/>
              <a:t>PowerShell will do loose based conversions… Sometimes</a:t>
            </a:r>
          </a:p>
          <a:p>
            <a:pPr lvl="1"/>
            <a:r>
              <a:rPr lang="en-US"/>
              <a:t>Will attempt to convert once</a:t>
            </a:r>
          </a:p>
          <a:p>
            <a:pPr lvl="2"/>
            <a:r>
              <a:rPr lang="en-US"/>
              <a:t>“True” –eq $true (string </a:t>
            </a:r>
            <a:r>
              <a:rPr lang="en-US">
                <a:sym typeface="Wingdings" panose="05000000000000000000" pitchFamily="2" charset="2"/>
              </a:rPr>
              <a:t> bool)</a:t>
            </a:r>
            <a:endParaRPr lang="en-US"/>
          </a:p>
          <a:p>
            <a:pPr lvl="2"/>
            <a:r>
              <a:rPr lang="en-US"/>
              <a:t>0 –eq $false  (int </a:t>
            </a:r>
            <a:r>
              <a:rPr lang="en-US">
                <a:sym typeface="Wingdings" panose="05000000000000000000" pitchFamily="2" charset="2"/>
              </a:rPr>
              <a:t> bool)</a:t>
            </a:r>
            <a:endParaRPr lang="en-US"/>
          </a:p>
          <a:p>
            <a:pPr lvl="2"/>
            <a:r>
              <a:rPr lang="en-US"/>
              <a:t>“0” –eq $false (string </a:t>
            </a:r>
            <a:r>
              <a:rPr lang="en-US">
                <a:sym typeface="Wingdings" panose="05000000000000000000" pitchFamily="2" charset="2"/>
              </a:rPr>
              <a:t> int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trike="sngStrike">
                <a:solidFill>
                  <a:srgbClr val="FF0000"/>
                </a:solidFill>
                <a:sym typeface="Wingdings" panose="05000000000000000000" pitchFamily="2" charset="2"/>
              </a:rPr>
              <a:t>bool</a:t>
            </a:r>
            <a:r>
              <a:rPr lang="en-US">
                <a:sym typeface="Wingdings" panose="05000000000000000000" pitchFamily="2" charset="2"/>
              </a:rPr>
              <a:t>)</a:t>
            </a:r>
          </a:p>
          <a:p>
            <a:r>
              <a:rPr lang="en-US">
                <a:sym typeface="Wingdings" panose="05000000000000000000" pitchFamily="2" charset="2"/>
              </a:rPr>
              <a:t>Variables can be loosely or strongly typed</a:t>
            </a:r>
            <a:endParaRPr lang="en-US">
              <a:cs typeface="Calibri"/>
            </a:endParaRPr>
          </a:p>
          <a:p>
            <a:r>
              <a:rPr lang="en-US">
                <a:sym typeface="Wingdings" panose="05000000000000000000" pitchFamily="2" charset="2"/>
              </a:rPr>
              <a:t>Object Type can affect memory footprint and performance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E2EF-790E-952B-EEC4-1FAA033C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do we properly type-cast?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9644-F43D-3E08-53E5-5C2CD5AA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[Type&lt;T&gt;]$Variable = value</a:t>
            </a:r>
          </a:p>
          <a:p>
            <a:r>
              <a:rPr lang="en-US" dirty="0">
                <a:cs typeface="Calibri"/>
              </a:rPr>
              <a:t>$Variable = [Type&lt;T&gt;](value)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$Variable = value</a:t>
            </a:r>
          </a:p>
          <a:p>
            <a:r>
              <a:rPr lang="en-US" dirty="0">
                <a:cs typeface="Calibri"/>
              </a:rPr>
              <a:t>$Variable = [Type&lt;T&gt;]::new(value)</a:t>
            </a:r>
          </a:p>
        </p:txBody>
      </p:sp>
    </p:spTree>
    <p:extLst>
      <p:ext uri="{BB962C8B-B14F-4D97-AF65-F5344CB8AC3E}">
        <p14:creationId xmlns:p14="http://schemas.microsoft.com/office/powerpoint/2010/main" val="252112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6156-5005-6D9D-108E-09BCBB2C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 Type or Not To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0297-844C-6438-4F68-BC9DF11E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should we typecast?</a:t>
            </a:r>
          </a:p>
          <a:p>
            <a:pPr lvl="1"/>
            <a:r>
              <a:rPr lang="en-US" dirty="0">
                <a:cs typeface="Calibri"/>
              </a:rPr>
              <a:t>Error Handling – Throw and error if we try to assign the wrong type of value and conversion can't happen</a:t>
            </a:r>
          </a:p>
          <a:p>
            <a:pPr lvl="1"/>
            <a:r>
              <a:rPr lang="en-US" dirty="0">
                <a:cs typeface="Calibri"/>
              </a:rPr>
              <a:t>Working with .NET native methods </a:t>
            </a:r>
            <a:r>
              <a:rPr lang="en-US">
                <a:cs typeface="Calibri"/>
              </a:rPr>
              <a:t>and objects</a:t>
            </a:r>
          </a:p>
          <a:p>
            <a:pPr lvl="1"/>
            <a:r>
              <a:rPr lang="en-US" dirty="0">
                <a:cs typeface="Calibri"/>
              </a:rPr>
              <a:t>We need assurance that there is no chance for incorrect implicit conversions</a:t>
            </a:r>
          </a:p>
          <a:p>
            <a:r>
              <a:rPr lang="en-US" dirty="0">
                <a:cs typeface="Calibri"/>
              </a:rPr>
              <a:t>When should we not typecast?</a:t>
            </a:r>
          </a:p>
          <a:p>
            <a:pPr lvl="1"/>
            <a:r>
              <a:rPr lang="en-US" dirty="0">
                <a:cs typeface="Calibri"/>
              </a:rPr>
              <a:t>When we don't need to</a:t>
            </a:r>
          </a:p>
          <a:p>
            <a:pPr lvl="1"/>
            <a:r>
              <a:rPr lang="en-US" dirty="0">
                <a:cs typeface="Calibri"/>
              </a:rPr>
              <a:t>When dealing with some class constructors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4578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6AD6-C7FD-3E53-F560-AC8C8E1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When we don't need to?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11BA-B37B-5142-5CDB-FB980BC5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Need comes down to requirements</a:t>
            </a:r>
          </a:p>
          <a:p>
            <a:pPr lvl="1"/>
            <a:r>
              <a:rPr lang="en-US">
                <a:cs typeface="Calibri"/>
              </a:rPr>
              <a:t>Generally if you don't have an explicit need, don't worry about it</a:t>
            </a:r>
          </a:p>
          <a:p>
            <a:r>
              <a:rPr lang="en-US">
                <a:cs typeface="Calibri"/>
              </a:rPr>
              <a:t>Most cases can go either way without noticeable impact</a:t>
            </a:r>
          </a:p>
          <a:p>
            <a:pPr lvl="1"/>
            <a:r>
              <a:rPr lang="en-US">
                <a:cs typeface="Calibri"/>
              </a:rPr>
              <a:t>When in doubt, leave it out</a:t>
            </a:r>
          </a:p>
          <a:p>
            <a:r>
              <a:rPr lang="en-US">
                <a:cs typeface="Calibri"/>
              </a:rPr>
              <a:t>If you are handling validation yourself or dealing with data that could be represented (safely) multiple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40392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BC2B6-AE2C-3E1D-788D-592ABCDC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50AF-7D60-7B16-0E17-6467A67E5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Objects… not documents</a:t>
            </a:r>
          </a:p>
        </p:txBody>
      </p:sp>
    </p:spTree>
    <p:extLst>
      <p:ext uri="{BB962C8B-B14F-4D97-AF65-F5344CB8AC3E}">
        <p14:creationId xmlns:p14="http://schemas.microsoft.com/office/powerpoint/2010/main" val="299856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MS">
      <a:dk1>
        <a:sysClr val="windowText" lastClr="000000"/>
      </a:dk1>
      <a:lt1>
        <a:sysClr val="window" lastClr="FFFFFF"/>
      </a:lt1>
      <a:dk2>
        <a:srgbClr val="394385"/>
      </a:dk2>
      <a:lt2>
        <a:srgbClr val="E7E6E6"/>
      </a:lt2>
      <a:accent1>
        <a:srgbClr val="FF0000"/>
      </a:accent1>
      <a:accent2>
        <a:srgbClr val="036485"/>
      </a:accent2>
      <a:accent3>
        <a:srgbClr val="070385"/>
      </a:accent3>
      <a:accent4>
        <a:srgbClr val="710385"/>
      </a:accent4>
      <a:accent5>
        <a:srgbClr val="850310"/>
      </a:accent5>
      <a:accent6>
        <a:srgbClr val="69800A"/>
      </a:accent6>
      <a:hlink>
        <a:srgbClr val="A38637"/>
      </a:hlink>
      <a:folHlink>
        <a:srgbClr val="A386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8D53C12-7287-433D-BCED-4AFAE7BFC991}" vid="{15EB0590-B11D-4595-A9B7-205FD9E4DF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8" ma:contentTypeDescription="Create a new document." ma:contentTypeScope="" ma:versionID="1683e0f48315e88811cafb8ea3cf965d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a1218619feb0f8467992b34858ce2bdd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3442F5-7313-42C3-80C5-060E65E82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B99CDF-4DD1-4BCA-94A9-937C9978E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MMS2023atMOA</Template>
  <TotalTime>0</TotalTime>
  <Words>1539</Words>
  <Application>Microsoft Office PowerPoint</Application>
  <PresentationFormat>Widescreen</PresentationFormat>
  <Paragraphs>216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Material Design Icons Desktop</vt:lpstr>
      <vt:lpstr>Wingdings</vt:lpstr>
      <vt:lpstr>Office Theme</vt:lpstr>
      <vt:lpstr>PowerShell, PowerFull</vt:lpstr>
      <vt:lpstr>PowerPoint Presentation</vt:lpstr>
      <vt:lpstr>Advanced Topics for Advanced Peoples</vt:lpstr>
      <vt:lpstr>She’s just not my type</vt:lpstr>
      <vt:lpstr>Object Types</vt:lpstr>
      <vt:lpstr>How do we properly type-cast?</vt:lpstr>
      <vt:lpstr>To Type or Not To Type</vt:lpstr>
      <vt:lpstr>When we don't need to?</vt:lpstr>
      <vt:lpstr>Typing</vt:lpstr>
      <vt:lpstr>What’s your return policy?</vt:lpstr>
      <vt:lpstr>Pass Types</vt:lpstr>
      <vt:lpstr>Passing by Reference</vt:lpstr>
      <vt:lpstr>A few notes about references</vt:lpstr>
      <vt:lpstr>Referencing the Value</vt:lpstr>
      <vt:lpstr>Splatting</vt:lpstr>
      <vt:lpstr>Splatting</vt:lpstr>
      <vt:lpstr>A note about -ArgumentList</vt:lpstr>
      <vt:lpstr>A note about @Args</vt:lpstr>
      <vt:lpstr>Things that fall go SPLAT</vt:lpstr>
      <vt:lpstr>Multi-Threading</vt:lpstr>
      <vt:lpstr>What is threading?</vt:lpstr>
      <vt:lpstr>Threading Options</vt:lpstr>
      <vt:lpstr>-Parallel or RunSpaces?</vt:lpstr>
      <vt:lpstr>Thread Safety?</vt:lpstr>
      <vt:lpstr>Getting it all done at once</vt:lpstr>
      <vt:lpstr>PSRemoting</vt:lpstr>
      <vt:lpstr>PSRemoting</vt:lpstr>
      <vt:lpstr>Running Code Remotely</vt:lpstr>
      <vt:lpstr>Bug Bombs</vt:lpstr>
      <vt:lpstr>Working the gremlins out</vt:lpstr>
      <vt:lpstr>Fixing broken stuff</vt:lpstr>
      <vt:lpstr>Performance Tuning</vt:lpstr>
      <vt:lpstr>Performance Matters!</vt:lpstr>
      <vt:lpstr>Ways to supercharge your code</vt:lpstr>
      <vt:lpstr>Typecasting &amp; .NET Objects</vt:lpstr>
      <vt:lpstr>Output and Arrays – Both Bad</vt:lpstr>
      <vt:lpstr>A few Performance Notes</vt:lpstr>
      <vt:lpstr>Tools to Test Performance</vt:lpstr>
      <vt:lpstr>Running Faster</vt:lpstr>
      <vt:lpstr>Spread the word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now</dc:title>
  <dc:creator>Scott Corio</dc:creator>
  <cp:lastModifiedBy>Scott Corio</cp:lastModifiedBy>
  <cp:revision>1</cp:revision>
  <dcterms:created xsi:type="dcterms:W3CDTF">2023-03-18T17:27:24Z</dcterms:created>
  <dcterms:modified xsi:type="dcterms:W3CDTF">2023-04-19T23:41:01Z</dcterms:modified>
</cp:coreProperties>
</file>