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80" r:id="rId7"/>
    <p:sldId id="281" r:id="rId8"/>
    <p:sldId id="284" r:id="rId9"/>
    <p:sldId id="283" r:id="rId10"/>
    <p:sldId id="282" r:id="rId11"/>
    <p:sldId id="285" r:id="rId12"/>
    <p:sldId id="286" r:id="rId13"/>
    <p:sldId id="287" r:id="rId14"/>
    <p:sldId id="296" r:id="rId15"/>
    <p:sldId id="297" r:id="rId16"/>
    <p:sldId id="288" r:id="rId17"/>
    <p:sldId id="289" r:id="rId18"/>
    <p:sldId id="293" r:id="rId19"/>
    <p:sldId id="290" r:id="rId20"/>
    <p:sldId id="291" r:id="rId21"/>
    <p:sldId id="294" r:id="rId22"/>
    <p:sldId id="292" r:id="rId23"/>
    <p:sldId id="259" r:id="rId24"/>
    <p:sldId id="279" r:id="rId25"/>
    <p:sldId id="295" r:id="rId26"/>
    <p:sldId id="258" r:id="rId27"/>
    <p:sldId id="260" r:id="rId28"/>
    <p:sldId id="278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0"/>
            <p14:sldId id="281"/>
            <p14:sldId id="284"/>
            <p14:sldId id="283"/>
            <p14:sldId id="282"/>
            <p14:sldId id="285"/>
            <p14:sldId id="286"/>
            <p14:sldId id="287"/>
            <p14:sldId id="296"/>
            <p14:sldId id="297"/>
            <p14:sldId id="288"/>
            <p14:sldId id="289"/>
            <p14:sldId id="293"/>
            <p14:sldId id="290"/>
            <p14:sldId id="291"/>
            <p14:sldId id="294"/>
            <p14:sldId id="292"/>
            <p14:sldId id="259"/>
            <p14:sldId id="279"/>
            <p14:sldId id="295"/>
            <p14:sldId id="258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corio@gmail.com" TargetMode="External"/><Relationship Id="rId2" Type="http://schemas.openxmlformats.org/officeDocument/2006/relationships/hyperlink" Target="mailto:JPScript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utility/debug-runspace?view=powershell-6" TargetMode="External"/><Relationship Id="rId2" Type="http://schemas.openxmlformats.org/officeDocument/2006/relationships/hyperlink" Target="https://learn-powershell.net/2013/04/19/sharing-variables-and-live-objects-between-powershell-runspa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powershell/powershell-runspace-debugging-part-1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High-performance </a:t>
            </a:r>
            <a:r>
              <a:rPr lang="en-US" dirty="0" err="1"/>
              <a:t>powershell</a:t>
            </a:r>
            <a:r>
              <a:rPr lang="en-US" dirty="0"/>
              <a:t> through the magic of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>
                <a:hlinkClick r:id="rId2"/>
              </a:rPr>
              <a:t>JPScripter@gmail.com</a:t>
            </a:r>
            <a:endParaRPr lang="en-US" dirty="0"/>
          </a:p>
          <a:p>
            <a:r>
              <a:rPr lang="en-US" dirty="0"/>
              <a:t>Application System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>
                <a:hlinkClick r:id="rId3"/>
              </a:rPr>
              <a:t>Scott.corio@gmail.com</a:t>
            </a:r>
            <a:endParaRPr lang="en-US" dirty="0"/>
          </a:p>
          <a:p>
            <a:r>
              <a:rPr lang="en-US" dirty="0"/>
              <a:t>IT Infrastructure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24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905-966F-4ABA-B251-A1357715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shared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34E-EC4C-4DD8-9CF6-DEFA1B3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can be passed to a </a:t>
            </a:r>
            <a:r>
              <a:rPr lang="en-US" dirty="0" err="1"/>
              <a:t>runspace</a:t>
            </a:r>
            <a:r>
              <a:rPr lang="en-US" dirty="0"/>
              <a:t> pool via a Synchronous Hash Table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]::Synchronized(@{})</a:t>
            </a:r>
          </a:p>
          <a:p>
            <a:r>
              <a:rPr lang="en-US" dirty="0"/>
              <a:t>Single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Runspace.SessionStateProxy.SetVariable</a:t>
            </a:r>
            <a:r>
              <a:rPr lang="en-US" dirty="0">
                <a:latin typeface="Consolas" panose="020B0609020204030204" pitchFamily="49" charset="0"/>
              </a:rPr>
              <a:t>(‘Name’, $</a:t>
            </a:r>
            <a:r>
              <a:rPr lang="en-US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/>
              <a:t>Runspace</a:t>
            </a:r>
            <a:r>
              <a:rPr lang="en-US" dirty="0"/>
              <a:t> Pools</a:t>
            </a:r>
          </a:p>
          <a:p>
            <a:pPr lvl="1"/>
            <a:r>
              <a:rPr lang="en-US" dirty="0"/>
              <a:t>Passed via Parameter into the script added to the </a:t>
            </a:r>
            <a:r>
              <a:rPr lang="en-US" dirty="0" err="1"/>
              <a:t>runspace</a:t>
            </a:r>
            <a:endParaRPr lang="en-US" dirty="0"/>
          </a:p>
          <a:p>
            <a:pPr lvl="1"/>
            <a:r>
              <a:rPr lang="en-US" dirty="0"/>
              <a:t>Other parameters are treated as a local variable to the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60A55-F983-4B3D-9496-6114645D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68090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Customize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A20E-930C-4025-BBE2-A7B776292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40495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Startup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Assemblies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Snapins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threads (Min/Max)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Thread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RemoteConnections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(WSMAN)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scriptblocks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Parameter/arguments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7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Customizing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Customization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19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Debug your thread?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Stream Data</a:t>
            </a:r>
          </a:p>
          <a:p>
            <a:pPr lvl="1"/>
            <a:r>
              <a:rPr lang="en-US" dirty="0"/>
              <a:t>Output isn’t default</a:t>
            </a:r>
          </a:p>
          <a:p>
            <a:pPr lvl="1"/>
            <a:r>
              <a:rPr lang="en-US" dirty="0"/>
              <a:t>Fatal errors are not included in the error stream (but they can be caught and re-directed)</a:t>
            </a:r>
          </a:p>
          <a:p>
            <a:pPr lvl="1"/>
            <a:endParaRPr lang="en-US" dirty="0"/>
          </a:p>
          <a:p>
            <a:r>
              <a:rPr lang="en-US" dirty="0"/>
              <a:t>Debug-</a:t>
            </a:r>
            <a:r>
              <a:rPr lang="en-US" dirty="0" err="1"/>
              <a:t>Runspace</a:t>
            </a:r>
            <a:r>
              <a:rPr lang="en-US" dirty="0"/>
              <a:t> – doesn’t work with </a:t>
            </a:r>
            <a:r>
              <a:rPr lang="en-US" dirty="0" err="1"/>
              <a:t>Runspacepools</a:t>
            </a:r>
            <a:endParaRPr lang="en-US" dirty="0"/>
          </a:p>
          <a:p>
            <a:r>
              <a:rPr lang="en-US" dirty="0"/>
              <a:t>PowerShell v5+ required</a:t>
            </a:r>
          </a:p>
        </p:txBody>
      </p:sp>
    </p:spTree>
    <p:extLst>
      <p:ext uri="{BB962C8B-B14F-4D97-AF65-F5344CB8AC3E}">
        <p14:creationId xmlns:p14="http://schemas.microsoft.com/office/powerpoint/2010/main" val="124515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Debugging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Debugging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2766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runspace</a:t>
            </a:r>
            <a:r>
              <a:rPr lang="en-US" dirty="0"/>
              <a:t> Tricks!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 impersonation</a:t>
            </a:r>
          </a:p>
          <a:p>
            <a:pPr lvl="1"/>
            <a:r>
              <a:rPr lang="en-US" dirty="0"/>
              <a:t>This isn’t always stable and requires </a:t>
            </a:r>
            <a:r>
              <a:rPr lang="en-US" dirty="0" err="1"/>
              <a:t>pinvoke</a:t>
            </a:r>
            <a:r>
              <a:rPr lang="en-US" dirty="0"/>
              <a:t> commands.</a:t>
            </a:r>
          </a:p>
          <a:p>
            <a:pPr lvl="1"/>
            <a:endParaRPr lang="en-US" dirty="0"/>
          </a:p>
          <a:p>
            <a:r>
              <a:rPr lang="en-US" dirty="0"/>
              <a:t>Remote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 This uses remote </a:t>
            </a:r>
            <a:r>
              <a:rPr lang="en-US" dirty="0" err="1"/>
              <a:t>runspaces</a:t>
            </a:r>
            <a:r>
              <a:rPr lang="en-US" dirty="0"/>
              <a:t> via </a:t>
            </a:r>
            <a:r>
              <a:rPr lang="en-US" dirty="0" err="1"/>
              <a:t>wsman</a:t>
            </a:r>
            <a:endParaRPr lang="en-US" dirty="0"/>
          </a:p>
          <a:p>
            <a:pPr lvl="1"/>
            <a:r>
              <a:rPr lang="en-US" dirty="0" err="1"/>
              <a:t>Connectioninfo</a:t>
            </a:r>
            <a:r>
              <a:rPr lang="en-US" dirty="0"/>
              <a:t> – we can do this on our own too!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 own 10 chainsaws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Beer, Woodworking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 own a dog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7D7B-F508-471D-B703-BF02DB2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9F8-26B8-4234-B777-0C4C8782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https://learn-powershell.net/2013/04/19/sharing-variables-and-live-objects-between-powershell-runspaces/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https://docs.microsoft.com/en-us/powershell/module/microsoft.powershell.utility/debug-runspace?view=powershell-6</a:t>
            </a:r>
            <a:endParaRPr lang="en-US" dirty="0"/>
          </a:p>
          <a:p>
            <a:r>
              <a:rPr lang="en-US" dirty="0">
                <a:hlinkClick r:id="rId4"/>
              </a:rPr>
              <a:t>https://devblogs.microsoft.com/powershell/powershell-runspace-debugging-part-1/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DCF-E66B-45A3-8BC2-833F3C5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A890-4F84-4279-9A8A-D0751B1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runspace</a:t>
            </a:r>
            <a:r>
              <a:rPr lang="en-US" dirty="0"/>
              <a:t> is the operating environment for the commands that are invoked by the host application.</a:t>
            </a:r>
          </a:p>
          <a:p>
            <a:r>
              <a:rPr lang="en-US" dirty="0"/>
              <a:t>Part of the </a:t>
            </a:r>
            <a:r>
              <a:rPr lang="en-US" dirty="0" err="1"/>
              <a:t>System.Managment.Automation</a:t>
            </a:r>
            <a:r>
              <a:rPr lang="en-US" dirty="0"/>
              <a:t> namespace.</a:t>
            </a:r>
          </a:p>
          <a:p>
            <a:r>
              <a:rPr lang="en-US" dirty="0"/>
              <a:t>Host applications can use the default </a:t>
            </a:r>
            <a:r>
              <a:rPr lang="en-US" dirty="0" err="1"/>
              <a:t>runspace</a:t>
            </a:r>
            <a:r>
              <a:rPr lang="en-US" dirty="0"/>
              <a:t> provided by Windows PowerShell or create a custom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r>
              <a:rPr lang="en-US" dirty="0"/>
              <a:t>Multiple </a:t>
            </a:r>
            <a:r>
              <a:rPr lang="en-US" dirty="0" err="1"/>
              <a:t>runspaces</a:t>
            </a:r>
            <a:r>
              <a:rPr lang="en-US" dirty="0"/>
              <a:t> can be collectively run via </a:t>
            </a:r>
            <a:r>
              <a:rPr lang="en-US" dirty="0" err="1"/>
              <a:t>runspace</a:t>
            </a:r>
            <a:r>
              <a:rPr lang="en-US" dirty="0"/>
              <a:t> pools.</a:t>
            </a:r>
          </a:p>
          <a:p>
            <a:r>
              <a:rPr lang="en-US" dirty="0"/>
              <a:t>All PowerShell instances are run from within a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are a component of a process that Asynchronously execute commands/instructions.</a:t>
            </a:r>
          </a:p>
          <a:p>
            <a:r>
              <a:rPr lang="en-US" dirty="0"/>
              <a:t>They share resources and memory.</a:t>
            </a:r>
          </a:p>
          <a:p>
            <a:r>
              <a:rPr lang="en-US" dirty="0"/>
              <a:t>Typically used for performance. </a:t>
            </a:r>
          </a:p>
          <a:p>
            <a:pPr lvl="1"/>
            <a:r>
              <a:rPr lang="en-US" dirty="0"/>
              <a:t>Break-up Large workloads into asynchronous tasks.</a:t>
            </a:r>
          </a:p>
          <a:p>
            <a:pPr lvl="1"/>
            <a:r>
              <a:rPr lang="en-US" dirty="0"/>
              <a:t>Preventing GUIs from being unresponsive.</a:t>
            </a:r>
          </a:p>
          <a:p>
            <a:pPr lvl="1"/>
            <a:r>
              <a:rPr lang="en-US" dirty="0"/>
              <a:t>Isolate actions and prevent variable collisions. </a:t>
            </a:r>
          </a:p>
          <a:p>
            <a:r>
              <a:rPr lang="en-US" dirty="0"/>
              <a:t>Can run under different credentials than the main process or other threads.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9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EE9BDB-5A6D-4DDC-BAA6-215EB91F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94474"/>
              </p:ext>
            </p:extLst>
          </p:nvPr>
        </p:nvGraphicFramePr>
        <p:xfrm>
          <a:off x="182880" y="1294432"/>
          <a:ext cx="1185236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 (Scheduled jobs require v3+)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 and forget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Intended for small snippets of code or single cmdlets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not have access to the callers memory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Many commands have an –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AsJob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parameter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Doesn’t contain the same safety mechanisms as workflows, but also doesn’t have the same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access the callers memory space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v3+ (v3 is limited to 5 threads)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Sequencing, Checkpointing, Persistence, 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Designed for safety not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process, inline scripts run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access the callers memory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9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 err="1"/>
              <a:t>Runspace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19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</a:t>
            </a:r>
            <a:r>
              <a:rPr lang="en-US" dirty="0" err="1"/>
              <a:t>runspace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FD9-2E2F-4699-8FD5-6FC4008B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multithreading performance</a:t>
            </a:r>
          </a:p>
          <a:p>
            <a:r>
              <a:rPr lang="en-US" dirty="0"/>
              <a:t>You need a high degree of control over your thread</a:t>
            </a:r>
          </a:p>
          <a:p>
            <a:r>
              <a:rPr lang="en-US" dirty="0"/>
              <a:t>You don’t want or need all of the resources associated with the default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You need to be able to track and interact with each thread individually</a:t>
            </a:r>
          </a:p>
          <a:p>
            <a:r>
              <a:rPr lang="en-US" dirty="0"/>
              <a:t>You need Synchronous variable manipulation (Shared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you need?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9298E2-5F22-4F94-ABB8-AFB1BF02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85308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resources, modules, variables, and Startup Scripts you want to run against your thread before your code executes.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is good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 your own is annoying but great performance!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container for your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Matches up host, connection info,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other things to you script.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multi-thread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gets executed.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Scripblock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parameters, commands,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they should be changed together.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Using </a:t>
            </a:r>
            <a:r>
              <a:rPr lang="en-US" dirty="0" err="1"/>
              <a:t>Runspace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65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purl.org/dc/elements/1.1/"/>
    <ds:schemaRef ds:uri="http://www.w3.org/XML/1998/namespace"/>
    <ds:schemaRef ds:uri="437d3976-146d-487e-9b32-45ade7cdb3c3"/>
    <ds:schemaRef ds:uri="ba924082-f255-4689-bc14-7c311a17681c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3401</TotalTime>
  <Words>835</Words>
  <Application>Microsoft Office PowerPoint</Application>
  <PresentationFormat>Widescreen</PresentationFormat>
  <Paragraphs>175</Paragraphs>
  <Slides>40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High-performance powershell through the magic of runspaces</vt:lpstr>
      <vt:lpstr>PowerPoint Presentation</vt:lpstr>
      <vt:lpstr>What are runspaces?</vt:lpstr>
      <vt:lpstr>What is Threading?</vt:lpstr>
      <vt:lpstr>What’s the difference?</vt:lpstr>
      <vt:lpstr>PowerPoint Presentation</vt:lpstr>
      <vt:lpstr>When should I use a runspace?</vt:lpstr>
      <vt:lpstr>What are the components you need?</vt:lpstr>
      <vt:lpstr>PowerPoint Presentation</vt:lpstr>
      <vt:lpstr>PowerPoint Presentation</vt:lpstr>
      <vt:lpstr>What about that shared memory?</vt:lpstr>
      <vt:lpstr>PowerPoint Presentation</vt:lpstr>
      <vt:lpstr>How do you Customize Runspaces?</vt:lpstr>
      <vt:lpstr>PowerPoint Presentation</vt:lpstr>
      <vt:lpstr>PowerPoint Presentation</vt:lpstr>
      <vt:lpstr>How do you Debug your thread?</vt:lpstr>
      <vt:lpstr>PowerPoint Presentation</vt:lpstr>
      <vt:lpstr>PowerPoint Presentation</vt:lpstr>
      <vt:lpstr>Other runspace Tricks!</vt:lpstr>
      <vt:lpstr>PowerPoint Presentation</vt:lpstr>
      <vt:lpstr>PowerPoint Presentation</vt:lpstr>
      <vt:lpstr>Additional Reading</vt:lpstr>
      <vt:lpstr>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powershell through the magic of runspaces</dc:title>
  <dc:creator>Corio, Scott</dc:creator>
  <cp:keywords>No Restrictions</cp:keywords>
  <cp:lastModifiedBy>Jeffrey scripter</cp:lastModifiedBy>
  <cp:revision>40</cp:revision>
  <dcterms:created xsi:type="dcterms:W3CDTF">2019-04-08T18:17:51Z</dcterms:created>
  <dcterms:modified xsi:type="dcterms:W3CDTF">2019-04-26T00:26:47Z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