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PITO DO MEU PROJETO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xxxxxxxxxxxxxxxxxxxxxxxx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3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XXXXXXXXXXXXX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xxxxxxxxxxxxxxxxxxxxxxxx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XXXXXXXXXXXXX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xxxxxxxxxxxxxxxxxxxxxxxx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XXXXXXXXXXXXX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xxxxxxxxxxxxxxxxxxxxxxxx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XXXXXXXXXXXXX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xxxxxxxxxxxxxxxxxxxxxxxx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3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PITO DO MEU PROJETO</vt:lpstr>
      <vt:lpstr>XXXXXXXXXXXXX</vt:lpstr>
      <vt:lpstr>XXXXXXXXXXXXX</vt:lpstr>
      <vt:lpstr>XXXXXXXXXXXXX</vt:lpstr>
      <vt:lpstr>XXXXXXXXXXXXX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XXXXXXXXXXXXX</dc:title>
  <dc:creator>FIAP</dc:creator>
  <cp:lastModifiedBy>FIAP</cp:lastModifiedBy>
  <cp:revision>2</cp:revision>
  <dcterms:created xsi:type="dcterms:W3CDTF">2016-08-17T14:35:25Z</dcterms:created>
  <dcterms:modified xsi:type="dcterms:W3CDTF">2016-08-17T14:36:27Z</dcterms:modified>
</cp:coreProperties>
</file>