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867fe5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e867fe5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867fe5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867fe5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87c9d5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e87c9d5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867fe5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867fe5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e87c9d5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e87c9d5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e867fe5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e867fe5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 Genius: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Genius musical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Projeto do grupo 3, bancada A4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Motivação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O sistema deve ajudar a formar futuros músicos com o reconhecimento de </a:t>
            </a:r>
            <a:r>
              <a:rPr b="1" lang="pt-BR" sz="3000"/>
              <a:t>diferentes notas</a:t>
            </a:r>
            <a:r>
              <a:rPr lang="pt-BR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2115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Planeja-se construir um jogo </a:t>
            </a:r>
            <a:r>
              <a:rPr b="1" lang="pt-BR" sz="3000"/>
              <a:t>musical</a:t>
            </a:r>
            <a:r>
              <a:rPr lang="pt-BR" sz="3000"/>
              <a:t>, que reproduz notas de frequência diferentes.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Baseado na estrutura do projeto </a:t>
            </a:r>
            <a:r>
              <a:rPr i="1" lang="pt-BR" sz="3000"/>
              <a:t>“Genius</a:t>
            </a:r>
            <a:r>
              <a:rPr lang="pt-BR" sz="3000"/>
              <a:t>”.</a:t>
            </a:r>
            <a:endParaRPr sz="30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Sobre o projeto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2115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Esses requisitos são: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Geração de notas musicais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Múltiplos modos de jogo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Interface com </a:t>
            </a:r>
            <a:r>
              <a:rPr i="1" lang="pt-BR" sz="2300"/>
              <a:t>displays</a:t>
            </a:r>
            <a:r>
              <a:rPr lang="pt-BR" sz="2300"/>
              <a:t>, </a:t>
            </a:r>
            <a:r>
              <a:rPr i="1" lang="pt-BR" sz="2300"/>
              <a:t>LEDs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Múltiplas dificuldades</a:t>
            </a:r>
            <a:endParaRPr sz="23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Requisitos principais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Preparação </a:t>
            </a:r>
            <a:r>
              <a:rPr lang="pt-BR" sz="3000"/>
              <a:t>da Semana 1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</a:t>
            </a:r>
            <a:r>
              <a:rPr lang="pt-BR" sz="2500"/>
              <a:t>s seguintes atividades já foram feitas: 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VHDL do </a:t>
            </a:r>
            <a:r>
              <a:rPr b="1" lang="pt-BR" sz="2500"/>
              <a:t>novo modo de jogo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Planos de testes, e </a:t>
            </a:r>
            <a:r>
              <a:rPr i="1" lang="pt-BR" sz="2500"/>
              <a:t>testbenchs</a:t>
            </a:r>
            <a:endParaRPr i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Pinagem e geração do arquivo “.qar”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/>
              <a:t>Desenvolvimento da Semana 1</a:t>
            </a:r>
            <a:endParaRPr sz="30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Pretende-se concluir as seguintes atividades: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Sintetizar e verificar em placa o </a:t>
            </a:r>
            <a:r>
              <a:rPr b="1" lang="pt-BR" sz="2000"/>
              <a:t>novo modo de jogo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Adiantar outros requisitos: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Dificuldade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Lógica para os </a:t>
            </a:r>
            <a:r>
              <a:rPr i="1" lang="pt-BR" sz="2000"/>
              <a:t>buzzers</a:t>
            </a:r>
            <a:endParaRPr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50"/>
              <a:t>Obrigado</a:t>
            </a:r>
            <a:r>
              <a:rPr lang="pt-BR" sz="4040"/>
              <a:t>!</a:t>
            </a:r>
            <a:endParaRPr sz="40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Grupo 3, bancada A4: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João Pedro Selva Bernardino,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Victor de Lima Wang.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