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B1B1-4314-4286-93D6-C9FCED37CB93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4AB1-CDCC-4AF6-B987-6E67AA24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08415"/>
              </p:ext>
            </p:extLst>
          </p:nvPr>
        </p:nvGraphicFramePr>
        <p:xfrm>
          <a:off x="6019800" y="1066800"/>
          <a:ext cx="16002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pkUserId</a:t>
                      </a:r>
                      <a:endParaRPr lang="en-US" sz="1100" dirty="0"/>
                    </a:p>
                  </a:txBody>
                  <a:tcPr/>
                </a:tc>
              </a:tr>
              <a:tr h="82576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fldFirstName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fldLastName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fldEmail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fldGender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fldTrainerName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5064" y="6689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Pokemon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89374"/>
              </p:ext>
            </p:extLst>
          </p:nvPr>
        </p:nvGraphicFramePr>
        <p:xfrm>
          <a:off x="1676400" y="1013396"/>
          <a:ext cx="16002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pkPokemonId</a:t>
                      </a:r>
                      <a:endParaRPr lang="en-US" sz="1100" dirty="0"/>
                    </a:p>
                  </a:txBody>
                  <a:tcPr/>
                </a:tc>
              </a:tr>
              <a:tr h="82576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fldName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fldType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fldSpecies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fldImage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fldHealth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fldAttack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fldDefense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66892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10" name="Diamond 9"/>
          <p:cNvSpPr/>
          <p:nvPr/>
        </p:nvSpPr>
        <p:spPr>
          <a:xfrm>
            <a:off x="4114800" y="1524000"/>
            <a:ext cx="9906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has</a:t>
            </a:r>
            <a:endParaRPr lang="en-US" sz="1100" dirty="0"/>
          </a:p>
        </p:txBody>
      </p:sp>
      <p:cxnSp>
        <p:nvCxnSpPr>
          <p:cNvPr id="12" name="Straight Connector 11"/>
          <p:cNvCxnSpPr>
            <a:stCxn id="10" idx="1"/>
            <a:endCxn id="8" idx="3"/>
          </p:cNvCxnSpPr>
          <p:nvPr/>
        </p:nvCxnSpPr>
        <p:spPr>
          <a:xfrm flipH="1" flipV="1">
            <a:off x="3276600" y="1798256"/>
            <a:ext cx="838200" cy="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6" idx="1"/>
          </p:cNvCxnSpPr>
          <p:nvPr/>
        </p:nvCxnSpPr>
        <p:spPr>
          <a:xfrm flipV="1">
            <a:off x="5105400" y="1684020"/>
            <a:ext cx="914400" cy="14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5052"/>
              </p:ext>
            </p:extLst>
          </p:nvPr>
        </p:nvGraphicFramePr>
        <p:xfrm>
          <a:off x="3932172" y="39624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6296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pkGymLeaderId</a:t>
                      </a:r>
                      <a:endParaRPr lang="en-US" sz="1100" dirty="0"/>
                    </a:p>
                  </a:txBody>
                  <a:tcPr/>
                </a:tc>
              </a:tr>
              <a:tr h="114770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fldName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fldType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fldBadge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fldRegion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fldLocation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fldDescription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3581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Gym Leaders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20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 </cp:lastModifiedBy>
  <cp:revision>3</cp:revision>
  <dcterms:created xsi:type="dcterms:W3CDTF">2013-11-07T19:55:39Z</dcterms:created>
  <dcterms:modified xsi:type="dcterms:W3CDTF">2013-11-07T20:18:41Z</dcterms:modified>
</cp:coreProperties>
</file>