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3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2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2971-C92E-430A-992A-6EAA7A8831D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8B3A-745A-41AD-8880-33924ED6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3251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PreLoginHome.php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46387" y="1676400"/>
            <a:ext cx="126331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Register.php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301836" y="356440"/>
            <a:ext cx="126331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Trainers.php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8807"/>
            <a:ext cx="126331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Login.php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1333500" y="1170710"/>
            <a:ext cx="144545" cy="50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2057400" y="754758"/>
            <a:ext cx="457200" cy="31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05600" y="914400"/>
            <a:ext cx="143175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gymLeaders.php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092600" y="1752600"/>
            <a:ext cx="172583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PostLoginHome.php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7" idx="3"/>
            <a:endCxn id="21" idx="1"/>
          </p:cNvCxnSpPr>
          <p:nvPr/>
        </p:nvCxnSpPr>
        <p:spPr>
          <a:xfrm>
            <a:off x="5565152" y="775540"/>
            <a:ext cx="1140448" cy="5579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22" idx="1"/>
          </p:cNvCxnSpPr>
          <p:nvPr/>
        </p:nvCxnSpPr>
        <p:spPr>
          <a:xfrm>
            <a:off x="3146258" y="1177007"/>
            <a:ext cx="946342" cy="99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0"/>
            <a:endCxn id="7" idx="2"/>
          </p:cNvCxnSpPr>
          <p:nvPr/>
        </p:nvCxnSpPr>
        <p:spPr>
          <a:xfrm flipH="1" flipV="1">
            <a:off x="4933494" y="1194640"/>
            <a:ext cx="22024" cy="5579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21" idx="2"/>
          </p:cNvCxnSpPr>
          <p:nvPr/>
        </p:nvCxnSpPr>
        <p:spPr>
          <a:xfrm flipV="1">
            <a:off x="5818435" y="1752600"/>
            <a:ext cx="1603044" cy="419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8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Jason </cp:lastModifiedBy>
  <cp:revision>3</cp:revision>
  <dcterms:created xsi:type="dcterms:W3CDTF">2013-11-07T20:59:44Z</dcterms:created>
  <dcterms:modified xsi:type="dcterms:W3CDTF">2013-11-07T21:24:10Z</dcterms:modified>
</cp:coreProperties>
</file>