
<file path=[Content_Types].xml><?xml version="1.0" encoding="utf-8"?>
<Types xmlns="http://schemas.openxmlformats.org/package/2006/content-types">
  <Default Extension="png" ContentType="image/png"/>
  <Default Extension="svg" ContentType="image/svg+xml"/>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37" r:id="rId4"/>
  </p:sldMasterIdLst>
  <p:notesMasterIdLst>
    <p:notesMasterId r:id="rId19"/>
  </p:notesMasterIdLst>
  <p:handoutMasterIdLst>
    <p:handoutMasterId r:id="rId20"/>
  </p:handoutMasterIdLst>
  <p:sldIdLst>
    <p:sldId id="2147470582" r:id="rId5"/>
    <p:sldId id="2147470578" r:id="rId6"/>
    <p:sldId id="2147470584" r:id="rId7"/>
    <p:sldId id="2147470583" r:id="rId8"/>
    <p:sldId id="2147470585" r:id="rId9"/>
    <p:sldId id="2147470587" r:id="rId10"/>
    <p:sldId id="2147470586" r:id="rId11"/>
    <p:sldId id="2147470588" r:id="rId12"/>
    <p:sldId id="2147470589" r:id="rId13"/>
    <p:sldId id="2147470590" r:id="rId14"/>
    <p:sldId id="2147470591" r:id="rId15"/>
    <p:sldId id="2147470592" r:id="rId16"/>
    <p:sldId id="2147470593" r:id="rId17"/>
    <p:sldId id="2026819541" r:id="rId18"/>
  </p:sldIdLst>
  <p:sldSz cx="12188825"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al content" id="{58BEA273-1560-4F40-882D-D72BE2F08D38}">
          <p14:sldIdLst/>
        </p14:section>
        <p14:section name="Template" id="{095074CF-EC36-8641-8A3E-A95BC79C523F}">
          <p14:sldIdLst>
            <p14:sldId id="2147470582"/>
            <p14:sldId id="2147470578"/>
            <p14:sldId id="2147470584"/>
            <p14:sldId id="2147470583"/>
            <p14:sldId id="2147470585"/>
            <p14:sldId id="2147470587"/>
            <p14:sldId id="2147470586"/>
            <p14:sldId id="2147470588"/>
            <p14:sldId id="2147470589"/>
            <p14:sldId id="2147470590"/>
            <p14:sldId id="2147470591"/>
            <p14:sldId id="2147470592"/>
            <p14:sldId id="2147470593"/>
            <p14:sldId id="2026819541"/>
          </p14:sldIdLst>
        </p14:section>
        <p14:section name="APPENDIX" id="{06BBF2D1-F34A-3D41-AB4D-E6ADB4E37BD5}">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43" clrIdx="1"/>
  <p:cmAuthor id="3" name="Wendy Ouellette" initials="WO" lastIdx="1" clrIdx="2">
    <p:extLst>
      <p:ext uri="{19B8F6BF-5375-455C-9EA6-DF929625EA0E}">
        <p15:presenceInfo xmlns:p15="http://schemas.microsoft.com/office/powerpoint/2012/main" userId="S::wouellette@vmware.com::1423423b-46e9-448d-b172-f148f3fbf4f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F8FA"/>
    <a:srgbClr val="CC092F"/>
    <a:srgbClr val="37FF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20" autoAdjust="0"/>
    <p:restoredTop sz="94602"/>
  </p:normalViewPr>
  <p:slideViewPr>
    <p:cSldViewPr snapToGrid="0">
      <p:cViewPr varScale="1">
        <p:scale>
          <a:sx n="109" d="100"/>
          <a:sy n="109" d="100"/>
        </p:scale>
        <p:origin x="126" y="1548"/>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Metropolis" panose="00000500000000000000" pitchFamily="50"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B004553-04C5-4BB3-AD4E-8B2EF3CDDAF9}" type="datetimeFigureOut">
              <a:rPr lang="en-US" smtClean="0">
                <a:latin typeface="Metropolis" panose="00000500000000000000" pitchFamily="50" charset="0"/>
              </a:rPr>
              <a:t>8/17/2024</a:t>
            </a:fld>
            <a:endParaRPr lang="en-US">
              <a:latin typeface="Metropolis" panose="00000500000000000000" pitchFamily="50"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latin typeface="Metropolis" panose="00000500000000000000" pitchFamily="50"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E6A881F-0910-47D3-BD01-4F68834EC353}" type="slidenum">
              <a:rPr lang="en-US" smtClean="0">
                <a:latin typeface="Metropolis" panose="00000500000000000000" pitchFamily="50" charset="0"/>
              </a:rPr>
              <a:t>‹#›</a:t>
            </a:fld>
            <a:endParaRPr lang="en-US">
              <a:latin typeface="Metropolis" panose="00000500000000000000" pitchFamily="50" charset="0"/>
            </a:endParaRPr>
          </a:p>
        </p:txBody>
      </p:sp>
    </p:spTree>
    <p:extLst>
      <p:ext uri="{BB962C8B-B14F-4D97-AF65-F5344CB8AC3E}">
        <p14:creationId xmlns:p14="http://schemas.microsoft.com/office/powerpoint/2010/main" val="3268667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Metropolis" panose="00000500000000000000" pitchFamily="50" charset="0"/>
              </a:defRPr>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Metropolis" panose="00000500000000000000" pitchFamily="50" charset="0"/>
              </a:defRPr>
            </a:lvl1pPr>
          </a:lstStyle>
          <a:p>
            <a:fld id="{3CB6F0DB-E055-41D0-9102-627A646E4242}" type="datetimeFigureOut">
              <a:rPr lang="en-US" smtClean="0"/>
              <a:pPr/>
              <a:t>8/17/2024</a:t>
            </a:fld>
            <a:endParaRPr lang="en-US"/>
          </a:p>
        </p:txBody>
      </p:sp>
      <p:sp>
        <p:nvSpPr>
          <p:cNvPr id="4" name="Slide Image Placeholder 3"/>
          <p:cNvSpPr>
            <a:spLocks noGrp="1" noRot="1" noChangeAspect="1"/>
          </p:cNvSpPr>
          <p:nvPr>
            <p:ph type="sldImg" idx="2"/>
          </p:nvPr>
        </p:nvSpPr>
        <p:spPr>
          <a:xfrm>
            <a:off x="788988" y="609600"/>
            <a:ext cx="5280025" cy="29718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57200" y="3810000"/>
            <a:ext cx="5943600" cy="487680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Metropolis" panose="00000500000000000000" pitchFamily="50" charset="0"/>
              </a:defRPr>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Metropolis" panose="00000500000000000000" pitchFamily="50" charset="0"/>
              </a:defRPr>
            </a:lvl1pPr>
          </a:lstStyle>
          <a:p>
            <a:fld id="{9F4FBC3A-A12C-40F9-BB8D-BC30C7901396}" type="slidenum">
              <a:rPr lang="en-US" smtClean="0"/>
              <a:pPr/>
              <a:t>‹#›</a:t>
            </a:fld>
            <a:endParaRPr lang="en-US"/>
          </a:p>
        </p:txBody>
      </p:sp>
    </p:spTree>
    <p:extLst>
      <p:ext uri="{BB962C8B-B14F-4D97-AF65-F5344CB8AC3E}">
        <p14:creationId xmlns:p14="http://schemas.microsoft.com/office/powerpoint/2010/main" val="20129097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etropolis" panose="00000500000000000000" pitchFamily="50" charset="0"/>
        <a:ea typeface="+mn-ea"/>
        <a:cs typeface="+mn-cs"/>
      </a:defRPr>
    </a:lvl1pPr>
    <a:lvl2pPr marL="457200" algn="l" defTabSz="914400" rtl="0" eaLnBrk="1" latinLnBrk="0" hangingPunct="1">
      <a:defRPr sz="1200" kern="1200">
        <a:solidFill>
          <a:schemeClr val="tx1"/>
        </a:solidFill>
        <a:latin typeface="Metropolis" panose="00000500000000000000" pitchFamily="50" charset="0"/>
        <a:ea typeface="+mn-ea"/>
        <a:cs typeface="+mn-cs"/>
      </a:defRPr>
    </a:lvl2pPr>
    <a:lvl3pPr marL="914400" algn="l" defTabSz="914400" rtl="0" eaLnBrk="1" latinLnBrk="0" hangingPunct="1">
      <a:defRPr sz="1200" kern="1200">
        <a:solidFill>
          <a:schemeClr val="tx1"/>
        </a:solidFill>
        <a:latin typeface="Metropolis" panose="00000500000000000000" pitchFamily="50" charset="0"/>
        <a:ea typeface="+mn-ea"/>
        <a:cs typeface="+mn-cs"/>
      </a:defRPr>
    </a:lvl3pPr>
    <a:lvl4pPr marL="1371600" algn="l" defTabSz="914400" rtl="0" eaLnBrk="1" latinLnBrk="0" hangingPunct="1">
      <a:defRPr sz="1200" kern="1200">
        <a:solidFill>
          <a:schemeClr val="tx1"/>
        </a:solidFill>
        <a:latin typeface="Metropolis" panose="00000500000000000000" pitchFamily="50" charset="0"/>
        <a:ea typeface="+mn-ea"/>
        <a:cs typeface="+mn-cs"/>
      </a:defRPr>
    </a:lvl4pPr>
    <a:lvl5pPr marL="1828800" algn="l" defTabSz="914400" rtl="0" eaLnBrk="1" latinLnBrk="0" hangingPunct="1">
      <a:defRPr sz="1200" kern="1200">
        <a:solidFill>
          <a:schemeClr val="tx1"/>
        </a:solidFill>
        <a:latin typeface="Metropolis" panose="00000500000000000000" pitchFamily="50"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5.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gradFill>
          <a:gsLst>
            <a:gs pos="13000">
              <a:srgbClr val="0036A4"/>
            </a:gs>
            <a:gs pos="0">
              <a:srgbClr val="005BF8"/>
            </a:gs>
            <a:gs pos="39000">
              <a:srgbClr val="001559"/>
            </a:gs>
          </a:gsLst>
          <a:lin ang="18900000" scaled="1"/>
        </a:gradFill>
        <a:effectLst/>
      </p:bgPr>
    </p:bg>
    <p:spTree>
      <p:nvGrpSpPr>
        <p:cNvPr id="1" name=""/>
        <p:cNvGrpSpPr/>
        <p:nvPr/>
      </p:nvGrpSpPr>
      <p:grpSpPr>
        <a:xfrm>
          <a:off x="0" y="0"/>
          <a:ext cx="0" cy="0"/>
          <a:chOff x="0" y="0"/>
          <a:chExt cx="0" cy="0"/>
        </a:xfrm>
      </p:grpSpPr>
      <p:pic>
        <p:nvPicPr>
          <p:cNvPr id="15" name="Picture 14" descr="A black background with blue dots&#10;&#10;Description automatically generated">
            <a:extLst>
              <a:ext uri="{FF2B5EF4-FFF2-40B4-BE49-F238E27FC236}">
                <a16:creationId xmlns:a16="http://schemas.microsoft.com/office/drawing/2014/main" id="{5CC20849-E2E6-10A4-A711-2E0232DECFC6}"/>
              </a:ext>
            </a:extLst>
          </p:cNvPr>
          <p:cNvPicPr>
            <a:picLocks noChangeAspect="1"/>
          </p:cNvPicPr>
          <p:nvPr userDrawn="1"/>
        </p:nvPicPr>
        <p:blipFill>
          <a:blip r:embed="rId2"/>
          <a:stretch>
            <a:fillRect/>
          </a:stretch>
        </p:blipFill>
        <p:spPr>
          <a:xfrm>
            <a:off x="-3178" y="0"/>
            <a:ext cx="12192003" cy="6858000"/>
          </a:xfrm>
          <a:prstGeom prst="rect">
            <a:avLst/>
          </a:prstGeom>
        </p:spPr>
      </p:pic>
      <p:sp>
        <p:nvSpPr>
          <p:cNvPr id="14" name="page number">
            <a:extLst>
              <a:ext uri="{FF2B5EF4-FFF2-40B4-BE49-F238E27FC236}">
                <a16:creationId xmlns:a16="http://schemas.microsoft.com/office/drawing/2014/main" id="{20A83C12-6BEB-4E4C-9FB0-AA1FB4C661B1}"/>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pic>
        <p:nvPicPr>
          <p:cNvPr id="7" name="Graphic 6">
            <a:extLst>
              <a:ext uri="{FF2B5EF4-FFF2-40B4-BE49-F238E27FC236}">
                <a16:creationId xmlns:a16="http://schemas.microsoft.com/office/drawing/2014/main" id="{B03896D6-28A5-851C-E9C2-96D1118460FA}"/>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588494" y="608194"/>
            <a:ext cx="2797916" cy="368506"/>
          </a:xfrm>
          <a:prstGeom prst="rect">
            <a:avLst/>
          </a:prstGeom>
        </p:spPr>
      </p:pic>
      <p:sp>
        <p:nvSpPr>
          <p:cNvPr id="4" name="Title click to edit">
            <a:extLst>
              <a:ext uri="{FF2B5EF4-FFF2-40B4-BE49-F238E27FC236}">
                <a16:creationId xmlns:a16="http://schemas.microsoft.com/office/drawing/2014/main" id="{00A89F66-9796-9007-A6AC-FAD7B37A4BE4}"/>
              </a:ext>
            </a:extLst>
          </p:cNvPr>
          <p:cNvSpPr>
            <a:spLocks noGrp="1"/>
          </p:cNvSpPr>
          <p:nvPr>
            <p:ph type="title" hasCustomPrompt="1"/>
          </p:nvPr>
        </p:nvSpPr>
        <p:spPr>
          <a:xfrm>
            <a:off x="588495" y="3161302"/>
            <a:ext cx="5505917" cy="1234440"/>
          </a:xfrm>
        </p:spPr>
        <p:txBody>
          <a:bodyPr wrap="square" anchor="b"/>
          <a:lstStyle>
            <a:lvl1pPr algn="l">
              <a:defRPr sz="4000" b="0" cap="none" baseline="0">
                <a:solidFill>
                  <a:schemeClr val="bg1"/>
                </a:solidFill>
              </a:defRPr>
            </a:lvl1pPr>
          </a:lstStyle>
          <a:p>
            <a:r>
              <a:rPr lang="en-US" dirty="0"/>
              <a:t>Session Title</a:t>
            </a:r>
          </a:p>
        </p:txBody>
      </p:sp>
      <p:sp>
        <p:nvSpPr>
          <p:cNvPr id="6" name="Click to edit Speaker Name ">
            <a:extLst>
              <a:ext uri="{FF2B5EF4-FFF2-40B4-BE49-F238E27FC236}">
                <a16:creationId xmlns:a16="http://schemas.microsoft.com/office/drawing/2014/main" id="{0D982685-BF5F-60FC-E5A7-7BE6E512CCF5}"/>
              </a:ext>
            </a:extLst>
          </p:cNvPr>
          <p:cNvSpPr>
            <a:spLocks noGrp="1"/>
          </p:cNvSpPr>
          <p:nvPr>
            <p:ph type="body" sz="quarter" idx="11" hasCustomPrompt="1"/>
          </p:nvPr>
        </p:nvSpPr>
        <p:spPr>
          <a:xfrm>
            <a:off x="588494" y="5145644"/>
            <a:ext cx="5505917" cy="355601"/>
          </a:xfrm>
        </p:spPr>
        <p:txBody>
          <a:bodyPr anchor="ctr"/>
          <a:lstStyle>
            <a:lvl1pPr marL="0" marR="0" indent="0" algn="l" defTabSz="914400" rtl="0" eaLnBrk="1" fontAlgn="auto" latinLnBrk="0" hangingPunct="1">
              <a:lnSpc>
                <a:spcPct val="100000"/>
              </a:lnSpc>
              <a:spcBef>
                <a:spcPts val="1800"/>
              </a:spcBef>
              <a:spcAft>
                <a:spcPts val="0"/>
              </a:spcAft>
              <a:buClr>
                <a:schemeClr val="tx1">
                  <a:lumMod val="60000"/>
                  <a:lumOff val="40000"/>
                </a:schemeClr>
              </a:buClr>
              <a:buSzPct val="90000"/>
              <a:buFont typeface="Arial" panose="020B0604020202020204" pitchFamily="34" charset="0"/>
              <a:buNone/>
              <a:tabLst/>
              <a:defRPr lang="en-US" sz="1600" b="0" i="0" u="none" strike="noStrike" smtClean="0">
                <a:solidFill>
                  <a:schemeClr val="bg1"/>
                </a:solidFill>
                <a:effectLst/>
              </a:defRPr>
            </a:lvl1pPr>
          </a:lstStyle>
          <a:p>
            <a:pPr marL="0" marR="0" lvl="0" indent="0" algn="l" defTabSz="914400" rtl="0" eaLnBrk="1" fontAlgn="auto" latinLnBrk="0" hangingPunct="1">
              <a:lnSpc>
                <a:spcPct val="100000"/>
              </a:lnSpc>
              <a:spcBef>
                <a:spcPts val="1800"/>
              </a:spcBef>
              <a:spcAft>
                <a:spcPts val="0"/>
              </a:spcAft>
              <a:buClr>
                <a:schemeClr val="tx1">
                  <a:lumMod val="60000"/>
                  <a:lumOff val="40000"/>
                </a:schemeClr>
              </a:buClr>
              <a:buSzPct val="90000"/>
              <a:buFont typeface="Arial" panose="020B0604020202020204" pitchFamily="34" charset="0"/>
              <a:buNone/>
              <a:tabLst/>
              <a:defRPr/>
            </a:pPr>
            <a:r>
              <a:rPr lang="en-US"/>
              <a:t>Speaker Name (Insert pronouns)</a:t>
            </a:r>
          </a:p>
        </p:txBody>
      </p:sp>
      <p:sp>
        <p:nvSpPr>
          <p:cNvPr id="8" name="Click to edit role">
            <a:extLst>
              <a:ext uri="{FF2B5EF4-FFF2-40B4-BE49-F238E27FC236}">
                <a16:creationId xmlns:a16="http://schemas.microsoft.com/office/drawing/2014/main" id="{884BF703-E856-AE63-D420-3CA354BE77AC}"/>
              </a:ext>
            </a:extLst>
          </p:cNvPr>
          <p:cNvSpPr>
            <a:spLocks noGrp="1"/>
          </p:cNvSpPr>
          <p:nvPr>
            <p:ph type="body" sz="quarter" idx="12" hasCustomPrompt="1"/>
          </p:nvPr>
        </p:nvSpPr>
        <p:spPr>
          <a:xfrm>
            <a:off x="588494" y="5525699"/>
            <a:ext cx="5505917" cy="355601"/>
          </a:xfrm>
        </p:spPr>
        <p:txBody>
          <a:bodyPr anchor="ctr"/>
          <a:lstStyle>
            <a:lvl1pPr algn="l">
              <a:buNone/>
              <a:defRPr sz="1600">
                <a:solidFill>
                  <a:schemeClr val="bg1"/>
                </a:solidFill>
              </a:defRPr>
            </a:lvl1pPr>
          </a:lstStyle>
          <a:p>
            <a:pPr lvl="0"/>
            <a:r>
              <a:rPr lang="en-US" dirty="0"/>
              <a:t>Role / Division</a:t>
            </a:r>
          </a:p>
        </p:txBody>
      </p:sp>
      <p:sp>
        <p:nvSpPr>
          <p:cNvPr id="9" name="Click to edit role">
            <a:extLst>
              <a:ext uri="{FF2B5EF4-FFF2-40B4-BE49-F238E27FC236}">
                <a16:creationId xmlns:a16="http://schemas.microsoft.com/office/drawing/2014/main" id="{FF0F10F6-AE7E-4AD3-1013-9DD6E6760A15}"/>
              </a:ext>
            </a:extLst>
          </p:cNvPr>
          <p:cNvSpPr>
            <a:spLocks noGrp="1"/>
          </p:cNvSpPr>
          <p:nvPr>
            <p:ph type="body" sz="quarter" idx="14" hasCustomPrompt="1"/>
          </p:nvPr>
        </p:nvSpPr>
        <p:spPr>
          <a:xfrm>
            <a:off x="588494" y="5894205"/>
            <a:ext cx="5505917" cy="355601"/>
          </a:xfrm>
        </p:spPr>
        <p:txBody>
          <a:bodyPr anchor="ctr"/>
          <a:lstStyle>
            <a:lvl1pPr algn="l">
              <a:buNone/>
              <a:defRPr sz="1600">
                <a:solidFill>
                  <a:schemeClr val="bg1"/>
                </a:solidFill>
              </a:defRPr>
            </a:lvl1pPr>
          </a:lstStyle>
          <a:p>
            <a:r>
              <a:rPr lang="en-US" dirty="0"/>
              <a:t>#</a:t>
            </a:r>
            <a:r>
              <a:rPr lang="en-US" dirty="0" err="1"/>
              <a:t>vmwareexplore</a:t>
            </a:r>
            <a:r>
              <a:rPr lang="en-US" dirty="0"/>
              <a:t> #session ID</a:t>
            </a:r>
          </a:p>
        </p:txBody>
      </p:sp>
      <p:sp>
        <p:nvSpPr>
          <p:cNvPr id="10" name="Click to edit role">
            <a:extLst>
              <a:ext uri="{FF2B5EF4-FFF2-40B4-BE49-F238E27FC236}">
                <a16:creationId xmlns:a16="http://schemas.microsoft.com/office/drawing/2014/main" id="{F5567BE4-05ED-1C84-99DE-02E5AA7E1E81}"/>
              </a:ext>
            </a:extLst>
          </p:cNvPr>
          <p:cNvSpPr>
            <a:spLocks noGrp="1"/>
          </p:cNvSpPr>
          <p:nvPr>
            <p:ph type="body" sz="quarter" idx="15" hasCustomPrompt="1"/>
          </p:nvPr>
        </p:nvSpPr>
        <p:spPr>
          <a:xfrm>
            <a:off x="588494" y="2432914"/>
            <a:ext cx="5505917" cy="355601"/>
          </a:xfrm>
        </p:spPr>
        <p:txBody>
          <a:bodyPr anchor="ctr"/>
          <a:lstStyle>
            <a:lvl1pPr algn="l">
              <a:buNone/>
              <a:defRPr sz="1600">
                <a:solidFill>
                  <a:schemeClr val="bg1"/>
                </a:solidFill>
              </a:defRPr>
            </a:lvl1pPr>
          </a:lstStyle>
          <a:p>
            <a:pPr lvl="0"/>
            <a:r>
              <a:rPr lang="en-US" dirty="0"/>
              <a:t>Session ID Number</a:t>
            </a:r>
          </a:p>
        </p:txBody>
      </p:sp>
      <p:pic>
        <p:nvPicPr>
          <p:cNvPr id="11" name="Picture 10" descr="A colorful cityscape with water jets and clouds&#10;&#10;Description automatically generated with medium confidence">
            <a:extLst>
              <a:ext uri="{FF2B5EF4-FFF2-40B4-BE49-F238E27FC236}">
                <a16:creationId xmlns:a16="http://schemas.microsoft.com/office/drawing/2014/main" id="{9B2BD5D5-4CB5-DE14-2234-54852CF4119D}"/>
              </a:ext>
            </a:extLst>
          </p:cNvPr>
          <p:cNvPicPr>
            <a:picLocks noChangeAspect="1"/>
          </p:cNvPicPr>
          <p:nvPr userDrawn="1"/>
        </p:nvPicPr>
        <p:blipFill>
          <a:blip r:embed="rId5"/>
          <a:stretch>
            <a:fillRect/>
          </a:stretch>
        </p:blipFill>
        <p:spPr>
          <a:xfrm>
            <a:off x="6674382" y="743888"/>
            <a:ext cx="5137412" cy="5137412"/>
          </a:xfrm>
          <a:prstGeom prst="rect">
            <a:avLst/>
          </a:prstGeom>
        </p:spPr>
      </p:pic>
      <p:sp>
        <p:nvSpPr>
          <p:cNvPr id="17" name="Text Placeholder 16">
            <a:extLst>
              <a:ext uri="{FF2B5EF4-FFF2-40B4-BE49-F238E27FC236}">
                <a16:creationId xmlns:a16="http://schemas.microsoft.com/office/drawing/2014/main" id="{C252A0F8-439E-897B-B985-83F75924EADE}"/>
              </a:ext>
            </a:extLst>
          </p:cNvPr>
          <p:cNvSpPr>
            <a:spLocks noGrp="1"/>
          </p:cNvSpPr>
          <p:nvPr>
            <p:ph type="body" sz="quarter" idx="16" hasCustomPrompt="1"/>
          </p:nvPr>
        </p:nvSpPr>
        <p:spPr>
          <a:xfrm>
            <a:off x="588495" y="4421915"/>
            <a:ext cx="5505916" cy="444295"/>
          </a:xfrm>
        </p:spPr>
        <p:txBody>
          <a:bodyPr/>
          <a:lstStyle>
            <a:lvl1pPr>
              <a:buNone/>
              <a:defRPr sz="2800">
                <a:solidFill>
                  <a:schemeClr val="bg1"/>
                </a:solidFill>
              </a:defRPr>
            </a:lvl1pPr>
          </a:lstStyle>
          <a:p>
            <a:pPr lvl="0"/>
            <a:r>
              <a:rPr lang="en-US" dirty="0"/>
              <a:t>Session subtitle</a:t>
            </a:r>
          </a:p>
        </p:txBody>
      </p:sp>
    </p:spTree>
    <p:extLst>
      <p:ext uri="{BB962C8B-B14F-4D97-AF65-F5344CB8AC3E}">
        <p14:creationId xmlns:p14="http://schemas.microsoft.com/office/powerpoint/2010/main" val="3433495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A1FE0B-90B1-4BED-9AA5-6DC9F6424E67}"/>
              </a:ext>
            </a:extLst>
          </p:cNvPr>
          <p:cNvSpPr>
            <a:spLocks noGrp="1"/>
          </p:cNvSpPr>
          <p:nvPr>
            <p:ph type="title" hasCustomPrompt="1"/>
          </p:nvPr>
        </p:nvSpPr>
        <p:spPr/>
        <p:txBody>
          <a:bodyPr/>
          <a:lstStyle>
            <a:lvl1pPr>
              <a:defRPr>
                <a:solidFill>
                  <a:schemeClr val="accent2"/>
                </a:solidFill>
              </a:defRPr>
            </a:lvl1pPr>
          </a:lstStyle>
          <a:p>
            <a:r>
              <a:rPr lang="en-US"/>
              <a:t>Two-content Text Comparison Layout</a:t>
            </a:r>
          </a:p>
        </p:txBody>
      </p:sp>
      <p:sp>
        <p:nvSpPr>
          <p:cNvPr id="13" name="Subtitle 2">
            <a:extLst>
              <a:ext uri="{FF2B5EF4-FFF2-40B4-BE49-F238E27FC236}">
                <a16:creationId xmlns:a16="http://schemas.microsoft.com/office/drawing/2014/main" id="{D541C7AA-97CA-4F96-9506-F144DA2CD8E2}"/>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1" name="Text Placeholder 4">
            <a:extLst>
              <a:ext uri="{FF2B5EF4-FFF2-40B4-BE49-F238E27FC236}">
                <a16:creationId xmlns:a16="http://schemas.microsoft.com/office/drawing/2014/main" id="{9E550D89-51A7-894E-88FB-394F3178F2EC}"/>
              </a:ext>
            </a:extLst>
          </p:cNvPr>
          <p:cNvSpPr>
            <a:spLocks noGrp="1"/>
          </p:cNvSpPr>
          <p:nvPr>
            <p:ph type="body" sz="quarter" idx="17" hasCustomPrompt="1"/>
          </p:nvPr>
        </p:nvSpPr>
        <p:spPr bwMode="gray">
          <a:xfrm>
            <a:off x="592866" y="1600202"/>
            <a:ext cx="5287234" cy="875370"/>
          </a:xfrm>
          <a:noFill/>
        </p:spPr>
        <p:txBody>
          <a:bodyPr vert="horz" lIns="0" tIns="91440" rIns="457200" bIns="91440" rtlCol="0" anchor="b">
            <a:noAutofit/>
          </a:bodyPr>
          <a:lstStyle>
            <a:lvl1pPr>
              <a:defRPr lang="en-US" dirty="0">
                <a:solidFill>
                  <a:schemeClr val="accent2"/>
                </a:solidFill>
              </a:defRPr>
            </a:lvl1pPr>
          </a:lstStyle>
          <a:p>
            <a:pPr lvl="0"/>
            <a:r>
              <a:rPr lang="en-US"/>
              <a:t>Click to add header </a:t>
            </a:r>
          </a:p>
        </p:txBody>
      </p:sp>
      <p:sp>
        <p:nvSpPr>
          <p:cNvPr id="14" name="Rectangle 13">
            <a:extLst>
              <a:ext uri="{FF2B5EF4-FFF2-40B4-BE49-F238E27FC236}">
                <a16:creationId xmlns:a16="http://schemas.microsoft.com/office/drawing/2014/main" id="{AA1B5F83-A93D-544C-8DB4-B164DBF2F72D}"/>
              </a:ext>
              <a:ext uri="{C183D7F6-B498-43B3-948B-1728B52AA6E4}">
                <adec:decorative xmlns="" xmlns:adec="http://schemas.microsoft.com/office/drawing/2017/decorative" val="1"/>
              </a:ext>
            </a:extLst>
          </p:cNvPr>
          <p:cNvSpPr/>
          <p:nvPr userDrawn="1"/>
        </p:nvSpPr>
        <p:spPr>
          <a:xfrm>
            <a:off x="592865" y="2484176"/>
            <a:ext cx="5287234"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0" name="Content Placeholder 17">
            <a:extLst>
              <a:ext uri="{FF2B5EF4-FFF2-40B4-BE49-F238E27FC236}">
                <a16:creationId xmlns:a16="http://schemas.microsoft.com/office/drawing/2014/main" id="{0170DFD5-97D2-3349-AE52-EB22861A6880}"/>
              </a:ext>
            </a:extLst>
          </p:cNvPr>
          <p:cNvSpPr>
            <a:spLocks noGrp="1"/>
          </p:cNvSpPr>
          <p:nvPr>
            <p:ph sz="quarter" idx="14" hasCustomPrompt="1"/>
          </p:nvPr>
        </p:nvSpPr>
        <p:spPr bwMode="gray">
          <a:xfrm>
            <a:off x="592865" y="2621020"/>
            <a:ext cx="5315794" cy="3544027"/>
          </a:xfrm>
        </p:spPr>
        <p:txBody>
          <a:bodyPr vert="horz" lIns="0" tIns="0" rIns="0" bIns="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4">
            <a:extLst>
              <a:ext uri="{FF2B5EF4-FFF2-40B4-BE49-F238E27FC236}">
                <a16:creationId xmlns:a16="http://schemas.microsoft.com/office/drawing/2014/main" id="{961E082F-F30B-BC46-BB99-CA9B65C08128}"/>
              </a:ext>
            </a:extLst>
          </p:cNvPr>
          <p:cNvSpPr>
            <a:spLocks noGrp="1"/>
          </p:cNvSpPr>
          <p:nvPr>
            <p:ph type="body" sz="quarter" idx="18" hasCustomPrompt="1"/>
          </p:nvPr>
        </p:nvSpPr>
        <p:spPr bwMode="gray">
          <a:xfrm>
            <a:off x="6308726" y="1600202"/>
            <a:ext cx="5287234" cy="875370"/>
          </a:xfrm>
          <a:noFill/>
        </p:spPr>
        <p:txBody>
          <a:bodyPr vert="horz" lIns="0" tIns="91440" rIns="457200" bIns="91440" rtlCol="0" anchor="b">
            <a:noAutofit/>
          </a:bodyPr>
          <a:lstStyle>
            <a:lvl1pPr>
              <a:defRPr lang="en-US" sz="2000">
                <a:solidFill>
                  <a:schemeClr val="accent4"/>
                </a:solidFill>
              </a:defRPr>
            </a:lvl1pPr>
          </a:lstStyle>
          <a:p>
            <a:pPr lvl="0"/>
            <a:r>
              <a:rPr lang="en-US"/>
              <a:t>Click to add header </a:t>
            </a:r>
          </a:p>
        </p:txBody>
      </p:sp>
      <p:sp>
        <p:nvSpPr>
          <p:cNvPr id="16" name="Rectangle 15">
            <a:extLst>
              <a:ext uri="{FF2B5EF4-FFF2-40B4-BE49-F238E27FC236}">
                <a16:creationId xmlns:a16="http://schemas.microsoft.com/office/drawing/2014/main" id="{417D4F8B-2025-D14C-A41E-9C0B401DE6B0}"/>
              </a:ext>
              <a:ext uri="{C183D7F6-B498-43B3-948B-1728B52AA6E4}">
                <adec:decorative xmlns="" xmlns:adec="http://schemas.microsoft.com/office/drawing/2017/decorative" val="1"/>
              </a:ext>
            </a:extLst>
          </p:cNvPr>
          <p:cNvSpPr/>
          <p:nvPr userDrawn="1"/>
        </p:nvSpPr>
        <p:spPr>
          <a:xfrm>
            <a:off x="6303874" y="2484176"/>
            <a:ext cx="5287234" cy="45719"/>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a:p>
            <a:pPr algn="ctr">
              <a:spcAft>
                <a:spcPts val="600"/>
              </a:spcAft>
            </a:pPr>
            <a:endParaRPr lang="en-US" sz="1200">
              <a:solidFill>
                <a:schemeClr val="bg1"/>
              </a:solidFill>
            </a:endParaRPr>
          </a:p>
        </p:txBody>
      </p:sp>
      <p:sp>
        <p:nvSpPr>
          <p:cNvPr id="9" name="Content Placeholder 17">
            <a:extLst>
              <a:ext uri="{FF2B5EF4-FFF2-40B4-BE49-F238E27FC236}">
                <a16:creationId xmlns:a16="http://schemas.microsoft.com/office/drawing/2014/main" id="{3EE56D9F-2DF2-4F43-A13A-4844DFE465AC}"/>
              </a:ext>
            </a:extLst>
          </p:cNvPr>
          <p:cNvSpPr>
            <a:spLocks noGrp="1"/>
          </p:cNvSpPr>
          <p:nvPr>
            <p:ph sz="quarter" idx="16" hasCustomPrompt="1"/>
          </p:nvPr>
        </p:nvSpPr>
        <p:spPr bwMode="gray">
          <a:xfrm>
            <a:off x="6308143" y="2621280"/>
            <a:ext cx="5287234" cy="3575124"/>
          </a:xfrm>
        </p:spPr>
        <p:txBody>
          <a:bodyPr vert="horz" lIns="0" tIns="0" rIns="0" bIns="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12" name="page number">
            <a:extLst>
              <a:ext uri="{FF2B5EF4-FFF2-40B4-BE49-F238E27FC236}">
                <a16:creationId xmlns:a16="http://schemas.microsoft.com/office/drawing/2014/main" id="{3E816477-50B7-9248-BE5F-B9062610CEEE}"/>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1103813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Content Comparison">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5F2C94F-DA57-4BDB-8E5C-E4A0C7522314}"/>
              </a:ext>
            </a:extLst>
          </p:cNvPr>
          <p:cNvSpPr>
            <a:spLocks noGrp="1"/>
          </p:cNvSpPr>
          <p:nvPr>
            <p:ph type="title" hasCustomPrompt="1"/>
          </p:nvPr>
        </p:nvSpPr>
        <p:spPr/>
        <p:txBody>
          <a:bodyPr/>
          <a:lstStyle>
            <a:lvl1pPr>
              <a:defRPr>
                <a:solidFill>
                  <a:schemeClr val="accent2"/>
                </a:solidFill>
              </a:defRPr>
            </a:lvl1pPr>
          </a:lstStyle>
          <a:p>
            <a:r>
              <a:rPr lang="en-US"/>
              <a:t>Three-content Layout – Three Horizontal Text Boxes</a:t>
            </a:r>
          </a:p>
        </p:txBody>
      </p:sp>
      <p:sp>
        <p:nvSpPr>
          <p:cNvPr id="13" name="Subtitle 2">
            <a:extLst>
              <a:ext uri="{FF2B5EF4-FFF2-40B4-BE49-F238E27FC236}">
                <a16:creationId xmlns:a16="http://schemas.microsoft.com/office/drawing/2014/main" id="{FC59F98B-A991-4DEC-A409-289E778CB84A}"/>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24" name="Text Placeholder 3">
            <a:extLst>
              <a:ext uri="{FF2B5EF4-FFF2-40B4-BE49-F238E27FC236}">
                <a16:creationId xmlns:a16="http://schemas.microsoft.com/office/drawing/2014/main" id="{E0956C27-3D46-7745-A4A9-42842784C100}"/>
              </a:ext>
            </a:extLst>
          </p:cNvPr>
          <p:cNvSpPr>
            <a:spLocks noGrp="1"/>
          </p:cNvSpPr>
          <p:nvPr>
            <p:ph type="body" sz="quarter" idx="28" hasCustomPrompt="1"/>
          </p:nvPr>
        </p:nvSpPr>
        <p:spPr>
          <a:xfrm>
            <a:off x="592866" y="1600200"/>
            <a:ext cx="3593592" cy="914400"/>
          </a:xfrm>
          <a:noFill/>
        </p:spPr>
        <p:txBody>
          <a:bodyPr lIns="0" tIns="91440" rIns="182880" bIns="91440" anchor="b"/>
          <a:lstStyle>
            <a:lvl1pPr>
              <a:defRPr sz="1800">
                <a:solidFill>
                  <a:schemeClr val="accent2"/>
                </a:solidFill>
              </a:defRPr>
            </a:lvl1pPr>
            <a:lvl2pPr marL="0" indent="0">
              <a:buFont typeface="Open Sans" panose="020B0606030504020204" pitchFamily="34" charset="0"/>
              <a:buChar char="​"/>
              <a:defRPr sz="18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header</a:t>
            </a:r>
          </a:p>
        </p:txBody>
      </p:sp>
      <p:sp>
        <p:nvSpPr>
          <p:cNvPr id="27" name="Rectangle 26">
            <a:extLst>
              <a:ext uri="{FF2B5EF4-FFF2-40B4-BE49-F238E27FC236}">
                <a16:creationId xmlns:a16="http://schemas.microsoft.com/office/drawing/2014/main" id="{B164666E-28C9-844E-91D8-ECA2F1E57595}"/>
              </a:ext>
              <a:ext uri="{C183D7F6-B498-43B3-948B-1728B52AA6E4}">
                <adec:decorative xmlns="" xmlns:adec="http://schemas.microsoft.com/office/drawing/2017/decorative" val="1"/>
              </a:ext>
            </a:extLst>
          </p:cNvPr>
          <p:cNvSpPr/>
          <p:nvPr userDrawn="1"/>
        </p:nvSpPr>
        <p:spPr>
          <a:xfrm>
            <a:off x="592866" y="2509480"/>
            <a:ext cx="3593592" cy="457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26" name="Text Placeholder 3">
            <a:extLst>
              <a:ext uri="{FF2B5EF4-FFF2-40B4-BE49-F238E27FC236}">
                <a16:creationId xmlns:a16="http://schemas.microsoft.com/office/drawing/2014/main" id="{88975597-2DC5-4748-87A2-37C22D522B0B}"/>
              </a:ext>
            </a:extLst>
          </p:cNvPr>
          <p:cNvSpPr>
            <a:spLocks noGrp="1"/>
          </p:cNvSpPr>
          <p:nvPr>
            <p:ph type="body" sz="quarter" idx="26" hasCustomPrompt="1"/>
          </p:nvPr>
        </p:nvSpPr>
        <p:spPr>
          <a:xfrm>
            <a:off x="4297616" y="1600200"/>
            <a:ext cx="3593592" cy="914400"/>
          </a:xfrm>
          <a:noFill/>
        </p:spPr>
        <p:txBody>
          <a:bodyPr lIns="0" tIns="91440" rIns="182880" bIns="91440" anchor="b"/>
          <a:lstStyle>
            <a:lvl1pPr>
              <a:defRPr sz="1800">
                <a:solidFill>
                  <a:schemeClr val="accent3"/>
                </a:solidFill>
              </a:defRPr>
            </a:lvl1pPr>
            <a:lvl2pPr marL="0" indent="0">
              <a:buFont typeface="Open Sans" panose="020B0606030504020204" pitchFamily="34" charset="0"/>
              <a:buChar char="​"/>
              <a:defRPr sz="18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add header</a:t>
            </a:r>
          </a:p>
        </p:txBody>
      </p:sp>
      <p:sp>
        <p:nvSpPr>
          <p:cNvPr id="25" name="Text Placeholder 3">
            <a:extLst>
              <a:ext uri="{FF2B5EF4-FFF2-40B4-BE49-F238E27FC236}">
                <a16:creationId xmlns:a16="http://schemas.microsoft.com/office/drawing/2014/main" id="{F48BF931-C509-8F46-8576-3656F9F4BA19}"/>
              </a:ext>
            </a:extLst>
          </p:cNvPr>
          <p:cNvSpPr>
            <a:spLocks noGrp="1"/>
          </p:cNvSpPr>
          <p:nvPr>
            <p:ph type="body" sz="quarter" idx="23" hasCustomPrompt="1"/>
          </p:nvPr>
        </p:nvSpPr>
        <p:spPr>
          <a:xfrm>
            <a:off x="8001859" y="1600200"/>
            <a:ext cx="3593592" cy="914400"/>
          </a:xfrm>
          <a:noFill/>
        </p:spPr>
        <p:txBody>
          <a:bodyPr lIns="0" tIns="91440" rIns="182880" bIns="91440" anchor="b"/>
          <a:lstStyle>
            <a:lvl1pPr>
              <a:defRPr sz="1800">
                <a:solidFill>
                  <a:schemeClr val="tx2"/>
                </a:solidFill>
              </a:defRPr>
            </a:lvl1pPr>
            <a:lvl2pPr marL="0" indent="0">
              <a:buFont typeface="Open Sans" panose="020B0606030504020204" pitchFamily="34" charset="0"/>
              <a:buChar char="​"/>
              <a:defRPr sz="18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add header</a:t>
            </a:r>
          </a:p>
        </p:txBody>
      </p:sp>
      <p:sp>
        <p:nvSpPr>
          <p:cNvPr id="29" name="Rectangle 28">
            <a:extLst>
              <a:ext uri="{FF2B5EF4-FFF2-40B4-BE49-F238E27FC236}">
                <a16:creationId xmlns:a16="http://schemas.microsoft.com/office/drawing/2014/main" id="{97B963A1-3810-7A40-8918-6D6D68B4A836}"/>
              </a:ext>
              <a:ext uri="{C183D7F6-B498-43B3-948B-1728B52AA6E4}">
                <adec:decorative xmlns="" xmlns:adec="http://schemas.microsoft.com/office/drawing/2017/decorative" val="1"/>
              </a:ext>
            </a:extLst>
          </p:cNvPr>
          <p:cNvSpPr/>
          <p:nvPr userDrawn="1"/>
        </p:nvSpPr>
        <p:spPr>
          <a:xfrm>
            <a:off x="8001859" y="2509480"/>
            <a:ext cx="3593592" cy="45719"/>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 name="page number">
            <a:extLst>
              <a:ext uri="{FF2B5EF4-FFF2-40B4-BE49-F238E27FC236}">
                <a16:creationId xmlns:a16="http://schemas.microsoft.com/office/drawing/2014/main" id="{7788490C-B63E-8E46-A9C1-9CF865F7FA57}"/>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2" name="Rectangle 1">
            <a:extLst>
              <a:ext uri="{FF2B5EF4-FFF2-40B4-BE49-F238E27FC236}">
                <a16:creationId xmlns:a16="http://schemas.microsoft.com/office/drawing/2014/main" id="{E17DA4B3-27AC-8A64-FD5E-59AEAE0D8559}"/>
              </a:ext>
              <a:ext uri="{C183D7F6-B498-43B3-948B-1728B52AA6E4}">
                <adec:decorative xmlns="" xmlns:adec="http://schemas.microsoft.com/office/drawing/2017/decorative" val="1"/>
              </a:ext>
            </a:extLst>
          </p:cNvPr>
          <p:cNvSpPr/>
          <p:nvPr userDrawn="1"/>
        </p:nvSpPr>
        <p:spPr>
          <a:xfrm>
            <a:off x="4297616" y="2509480"/>
            <a:ext cx="3593592" cy="45719"/>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7" name="Text Placeholder 6">
            <a:extLst>
              <a:ext uri="{FF2B5EF4-FFF2-40B4-BE49-F238E27FC236}">
                <a16:creationId xmlns:a16="http://schemas.microsoft.com/office/drawing/2014/main" id="{34AF0ECF-E71C-8AC9-36B9-29CB570B16D7}"/>
              </a:ext>
            </a:extLst>
          </p:cNvPr>
          <p:cNvSpPr>
            <a:spLocks noGrp="1"/>
          </p:cNvSpPr>
          <p:nvPr>
            <p:ph type="body" sz="quarter" idx="29"/>
          </p:nvPr>
        </p:nvSpPr>
        <p:spPr>
          <a:xfrm>
            <a:off x="592866" y="2649538"/>
            <a:ext cx="3594100" cy="3522662"/>
          </a:xfrm>
        </p:spPr>
        <p:txBody>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D43B6B0E-4AB9-6144-29E4-820FC763DE97}"/>
              </a:ext>
            </a:extLst>
          </p:cNvPr>
          <p:cNvSpPr>
            <a:spLocks noGrp="1"/>
          </p:cNvSpPr>
          <p:nvPr>
            <p:ph type="body" sz="quarter" idx="30"/>
          </p:nvPr>
        </p:nvSpPr>
        <p:spPr>
          <a:xfrm>
            <a:off x="4297616" y="2649538"/>
            <a:ext cx="3594100" cy="3522662"/>
          </a:xfrm>
        </p:spPr>
        <p:txBody>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6">
            <a:extLst>
              <a:ext uri="{FF2B5EF4-FFF2-40B4-BE49-F238E27FC236}">
                <a16:creationId xmlns:a16="http://schemas.microsoft.com/office/drawing/2014/main" id="{FEE5625D-A2F8-6592-7C13-07EAF5CBBC33}"/>
              </a:ext>
            </a:extLst>
          </p:cNvPr>
          <p:cNvSpPr>
            <a:spLocks noGrp="1"/>
          </p:cNvSpPr>
          <p:nvPr>
            <p:ph type="body" sz="quarter" idx="31"/>
          </p:nvPr>
        </p:nvSpPr>
        <p:spPr>
          <a:xfrm>
            <a:off x="8001859" y="2649538"/>
            <a:ext cx="3594100" cy="3522662"/>
          </a:xfrm>
        </p:spPr>
        <p:txBody>
          <a:bodyPr/>
          <a:lstStyle>
            <a:lvl1pPr>
              <a:defRPr sz="1600">
                <a:solidFill>
                  <a:schemeClr val="tx1"/>
                </a:solidFill>
              </a:defRPr>
            </a:lvl1pPr>
            <a:lvl2pPr>
              <a:defRPr sz="1400">
                <a:solidFill>
                  <a:schemeClr val="tx1"/>
                </a:solidFill>
              </a:defRPr>
            </a:lvl2pPr>
            <a:lvl3pPr>
              <a:defRPr sz="1200">
                <a:solidFill>
                  <a:schemeClr val="tx1"/>
                </a:solidFill>
              </a:defRPr>
            </a:lvl3pPr>
            <a:lvl4pPr>
              <a:defRPr sz="1100">
                <a:solidFill>
                  <a:schemeClr val="tx1"/>
                </a:solidFill>
              </a:defRPr>
            </a:lvl4pPr>
            <a:lvl5pPr>
              <a:defRPr sz="11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05006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Dynamic – Lef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46AD2E-9306-49E7-A98B-7D26E458C2B2}"/>
              </a:ext>
            </a:extLst>
          </p:cNvPr>
          <p:cNvSpPr>
            <a:spLocks noGrp="1"/>
          </p:cNvSpPr>
          <p:nvPr>
            <p:ph type="title" hasCustomPrompt="1"/>
          </p:nvPr>
        </p:nvSpPr>
        <p:spPr/>
        <p:txBody>
          <a:bodyPr wrap="none"/>
          <a:lstStyle>
            <a:lvl1pPr>
              <a:defRPr>
                <a:solidFill>
                  <a:schemeClr val="accent2"/>
                </a:solidFill>
              </a:defRPr>
            </a:lvl1pPr>
          </a:lstStyle>
          <a:p>
            <a:r>
              <a:rPr lang="en-US"/>
              <a:t>Two-content Layout – Highlight Text on Left, Text/Graphic on Right</a:t>
            </a:r>
          </a:p>
        </p:txBody>
      </p:sp>
      <p:sp>
        <p:nvSpPr>
          <p:cNvPr id="14" name="Subtitle 2">
            <a:extLst>
              <a:ext uri="{FF2B5EF4-FFF2-40B4-BE49-F238E27FC236}">
                <a16:creationId xmlns:a16="http://schemas.microsoft.com/office/drawing/2014/main" id="{551435C2-3F7C-4835-8DB0-71E2C00537CF}"/>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7" name="Rectangle 6">
            <a:extLst>
              <a:ext uri="{FF2B5EF4-FFF2-40B4-BE49-F238E27FC236}">
                <a16:creationId xmlns:a16="http://schemas.microsoft.com/office/drawing/2014/main" id="{D864AC6E-1611-244C-BA28-696924BAB259}"/>
              </a:ext>
              <a:ext uri="{C183D7F6-B498-43B3-948B-1728B52AA6E4}">
                <adec:decorative xmlns="" xmlns:adec="http://schemas.microsoft.com/office/drawing/2017/decorative" val="1"/>
              </a:ext>
            </a:extLst>
          </p:cNvPr>
          <p:cNvSpPr/>
          <p:nvPr userDrawn="1"/>
        </p:nvSpPr>
        <p:spPr>
          <a:xfrm flipV="1">
            <a:off x="0" y="1552601"/>
            <a:ext cx="2894012"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a:p>
            <a:pPr algn="ctr">
              <a:spcAft>
                <a:spcPts val="600"/>
              </a:spcAft>
            </a:pPr>
            <a:endParaRPr lang="en-US" sz="1200">
              <a:solidFill>
                <a:schemeClr val="bg1"/>
              </a:solidFill>
            </a:endParaRPr>
          </a:p>
        </p:txBody>
      </p:sp>
      <p:sp>
        <p:nvSpPr>
          <p:cNvPr id="4" name="Text Placeholder 3">
            <a:extLst>
              <a:ext uri="{FF2B5EF4-FFF2-40B4-BE49-F238E27FC236}">
                <a16:creationId xmlns:a16="http://schemas.microsoft.com/office/drawing/2014/main" id="{830FD232-93CB-4B54-A933-93C11B099F7A}"/>
              </a:ext>
            </a:extLst>
          </p:cNvPr>
          <p:cNvSpPr>
            <a:spLocks noGrp="1"/>
          </p:cNvSpPr>
          <p:nvPr>
            <p:ph type="body" sz="quarter" idx="20" hasCustomPrompt="1"/>
          </p:nvPr>
        </p:nvSpPr>
        <p:spPr>
          <a:xfrm>
            <a:off x="0" y="1609531"/>
            <a:ext cx="2894013" cy="4572000"/>
          </a:xfrm>
          <a:solidFill>
            <a:srgbClr val="F4F8FA"/>
          </a:solidFill>
        </p:spPr>
        <p:txBody>
          <a:bodyPr vert="horz" lIns="274320" tIns="457200" rIns="457200" bIns="457200" rtlCol="0">
            <a:noAutofit/>
          </a:bodyPr>
          <a:lstStyle>
            <a:lvl1pPr>
              <a:defRPr lang="en-US" sz="1800" dirty="0">
                <a:solidFill>
                  <a:schemeClr val="accent2"/>
                </a:solidFill>
              </a:defRPr>
            </a:lvl1pPr>
            <a:lvl2pPr>
              <a:buClr>
                <a:schemeClr val="accent2"/>
              </a:buClr>
              <a:defRPr lang="en-US" sz="1600" dirty="0" smtClean="0">
                <a:solidFill>
                  <a:schemeClr val="accent2"/>
                </a:solidFill>
              </a:defRPr>
            </a:lvl2pPr>
            <a:lvl3pPr>
              <a:buClr>
                <a:schemeClr val="accent2"/>
              </a:buClr>
              <a:defRPr lang="en-US" sz="1400" dirty="0" smtClean="0">
                <a:solidFill>
                  <a:schemeClr val="accent2"/>
                </a:solidFill>
              </a:defRPr>
            </a:lvl3pPr>
            <a:lvl4pPr>
              <a:buClr>
                <a:schemeClr val="accent2"/>
              </a:buClr>
              <a:defRPr lang="en-US" sz="1200" dirty="0" smtClean="0">
                <a:solidFill>
                  <a:schemeClr val="accent2"/>
                </a:solidFill>
              </a:defRPr>
            </a:lvl4pPr>
            <a:lvl5pPr>
              <a:buClr>
                <a:schemeClr val="accent2"/>
              </a:buClr>
              <a:defRPr lang="en-US" sz="1200" dirty="0">
                <a:solidFill>
                  <a:schemeClr val="accent2"/>
                </a:solidFill>
              </a:defRPr>
            </a:lvl5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577AE2CA-1B34-4F04-BD7F-F624F20E94FB}"/>
              </a:ext>
            </a:extLst>
          </p:cNvPr>
          <p:cNvSpPr>
            <a:spLocks noGrp="1"/>
          </p:cNvSpPr>
          <p:nvPr>
            <p:ph sz="quarter" idx="19" hasCustomPrompt="1"/>
          </p:nvPr>
        </p:nvSpPr>
        <p:spPr>
          <a:xfrm>
            <a:off x="3351213" y="1609531"/>
            <a:ext cx="8229600" cy="4572000"/>
          </a:xfrm>
        </p:spPr>
        <p:txBody>
          <a:bodyPr vert="horz" lIns="0" tIns="457200" rIns="0" bIns="0" rtlCol="0">
            <a:noAutofit/>
          </a:bodyPr>
          <a:lstStyle>
            <a:lvl1pPr>
              <a:defRPr lang="en-US" dirty="0" smtClean="0">
                <a:solidFill>
                  <a:schemeClr val="tx1"/>
                </a:solidFill>
              </a:defRPr>
            </a:lvl1pPr>
            <a:lvl2pPr>
              <a:defRPr lang="en-US" dirty="0" smtClean="0">
                <a:solidFill>
                  <a:schemeClr val="tx1"/>
                </a:solidFill>
              </a:defRPr>
            </a:lvl2pPr>
            <a:lvl3pPr>
              <a:defRPr lang="en-US" dirty="0" smtClean="0">
                <a:solidFill>
                  <a:schemeClr val="tx1"/>
                </a:solidFill>
              </a:defRPr>
            </a:lvl3pPr>
            <a:lvl4pPr>
              <a:defRPr lang="en-US" dirty="0" smtClean="0">
                <a:solidFill>
                  <a:schemeClr val="tx1"/>
                </a:solidFill>
              </a:defRPr>
            </a:lvl4pPr>
            <a:lvl5pPr>
              <a:defRPr lang="en-US" dirty="0" smtClean="0">
                <a:solidFill>
                  <a:schemeClr val="tx1"/>
                </a:solidFill>
              </a:defRPr>
            </a:lvl5pPr>
            <a:lvl6pPr>
              <a:defRPr lang="en-US" dirty="0" smtClean="0">
                <a:solidFill>
                  <a:schemeClr val="tx1"/>
                </a:solidFill>
              </a:defRPr>
            </a:lvl6pPr>
            <a:lvl7pPr>
              <a:defRPr lang="en-US" dirty="0" smtClean="0">
                <a:solidFill>
                  <a:schemeClr val="tx1"/>
                </a:solidFill>
              </a:defRPr>
            </a:lvl7pPr>
            <a:lvl8pPr>
              <a:defRPr lang="en-US" dirty="0">
                <a:solidFill>
                  <a:schemeClr val="tx1"/>
                </a:solidFill>
              </a:defRPr>
            </a:lvl8pPr>
          </a:lstStyle>
          <a:p>
            <a:pPr lvl="0"/>
            <a:r>
              <a:rPr lang="en-US" dirty="0"/>
              <a:t>Click to add graph, diagram or text</a:t>
            </a:r>
          </a:p>
          <a:p>
            <a:pPr lvl="1"/>
            <a:r>
              <a:rPr lang="en-US" dirty="0"/>
              <a:t>Second level</a:t>
            </a:r>
          </a:p>
          <a:p>
            <a:pPr lvl="2"/>
            <a:r>
              <a:rPr lang="en-US" dirty="0"/>
              <a:t>Third level</a:t>
            </a:r>
          </a:p>
          <a:p>
            <a:pPr lvl="3"/>
            <a:r>
              <a:rPr lang="en-US" dirty="0"/>
              <a:t>Fourth level</a:t>
            </a:r>
          </a:p>
          <a:p>
            <a:pPr lvl="4"/>
            <a:r>
              <a:rPr lang="en-US" dirty="0"/>
              <a:t>Fifth level</a:t>
            </a:r>
          </a:p>
          <a:p>
            <a:pPr marL="1270000" lvl="5" indent="-117475"/>
            <a:r>
              <a:rPr lang="en-US" dirty="0"/>
              <a:t>Sixth level</a:t>
            </a:r>
          </a:p>
          <a:p>
            <a:pPr marL="1438275" lvl="6" indent="-117475"/>
            <a:r>
              <a:rPr lang="en-US" dirty="0"/>
              <a:t>Seventh level</a:t>
            </a:r>
          </a:p>
          <a:p>
            <a:pPr marL="1554163" lvl="7" indent="-115888">
              <a:lnSpc>
                <a:spcPct val="90000"/>
              </a:lnSpc>
            </a:pPr>
            <a:r>
              <a:rPr lang="en-US" dirty="0"/>
              <a:t>Ninth level</a:t>
            </a:r>
          </a:p>
        </p:txBody>
      </p:sp>
      <p:sp>
        <p:nvSpPr>
          <p:cNvPr id="8" name="page number">
            <a:extLst>
              <a:ext uri="{FF2B5EF4-FFF2-40B4-BE49-F238E27FC236}">
                <a16:creationId xmlns:a16="http://schemas.microsoft.com/office/drawing/2014/main" id="{1A93E906-C928-C345-B032-1F5C677FAEDD}"/>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2163480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Dynamic – R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2A934A-AC6B-460C-9C93-B13CF6B6263F}"/>
              </a:ext>
            </a:extLst>
          </p:cNvPr>
          <p:cNvSpPr>
            <a:spLocks noGrp="1"/>
          </p:cNvSpPr>
          <p:nvPr>
            <p:ph type="title" hasCustomPrompt="1"/>
          </p:nvPr>
        </p:nvSpPr>
        <p:spPr/>
        <p:txBody>
          <a:bodyPr wrap="none"/>
          <a:lstStyle>
            <a:lvl1pPr>
              <a:defRPr>
                <a:solidFill>
                  <a:schemeClr val="accent2"/>
                </a:solidFill>
              </a:defRPr>
            </a:lvl1pPr>
          </a:lstStyle>
          <a:p>
            <a:r>
              <a:rPr lang="en-US"/>
              <a:t>Two-content Layout – Highlight Text on Right, Text/Graphic on Left</a:t>
            </a:r>
          </a:p>
        </p:txBody>
      </p:sp>
      <p:sp>
        <p:nvSpPr>
          <p:cNvPr id="14" name="Subtitle 2">
            <a:extLst>
              <a:ext uri="{FF2B5EF4-FFF2-40B4-BE49-F238E27FC236}">
                <a16:creationId xmlns:a16="http://schemas.microsoft.com/office/drawing/2014/main" id="{F6F5131D-84AE-4294-83A1-243FE1C81A8A}"/>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page number">
            <a:extLst>
              <a:ext uri="{FF2B5EF4-FFF2-40B4-BE49-F238E27FC236}">
                <a16:creationId xmlns:a16="http://schemas.microsoft.com/office/drawing/2014/main" id="{EA3FFB13-8625-D245-BD64-AAC7CCCB5B64}"/>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2" name="Rectangle 1">
            <a:extLst>
              <a:ext uri="{FF2B5EF4-FFF2-40B4-BE49-F238E27FC236}">
                <a16:creationId xmlns:a16="http://schemas.microsoft.com/office/drawing/2014/main" id="{85B60DB8-F067-969E-72B5-4E90025E5BF8}"/>
              </a:ext>
              <a:ext uri="{C183D7F6-B498-43B3-948B-1728B52AA6E4}">
                <adec:decorative xmlns="" xmlns:adec="http://schemas.microsoft.com/office/drawing/2017/decorative" val="1"/>
              </a:ext>
            </a:extLst>
          </p:cNvPr>
          <p:cNvSpPr/>
          <p:nvPr userDrawn="1"/>
        </p:nvSpPr>
        <p:spPr>
          <a:xfrm flipV="1">
            <a:off x="9294812" y="1552601"/>
            <a:ext cx="2894012" cy="5486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a:p>
            <a:pPr algn="ctr">
              <a:spcAft>
                <a:spcPts val="600"/>
              </a:spcAft>
            </a:pPr>
            <a:endParaRPr lang="en-US" sz="1200">
              <a:solidFill>
                <a:schemeClr val="bg1"/>
              </a:solidFill>
            </a:endParaRPr>
          </a:p>
        </p:txBody>
      </p:sp>
      <p:sp>
        <p:nvSpPr>
          <p:cNvPr id="4" name="Text Placeholder 3">
            <a:extLst>
              <a:ext uri="{FF2B5EF4-FFF2-40B4-BE49-F238E27FC236}">
                <a16:creationId xmlns:a16="http://schemas.microsoft.com/office/drawing/2014/main" id="{CEB93DEE-AB9E-C81E-DF9C-D1BE09F22E09}"/>
              </a:ext>
            </a:extLst>
          </p:cNvPr>
          <p:cNvSpPr>
            <a:spLocks noGrp="1"/>
          </p:cNvSpPr>
          <p:nvPr>
            <p:ph type="body" sz="quarter" idx="20" hasCustomPrompt="1"/>
          </p:nvPr>
        </p:nvSpPr>
        <p:spPr>
          <a:xfrm>
            <a:off x="9294812" y="1609531"/>
            <a:ext cx="2894013" cy="4572000"/>
          </a:xfrm>
          <a:solidFill>
            <a:srgbClr val="F4F8FA"/>
          </a:solidFill>
        </p:spPr>
        <p:txBody>
          <a:bodyPr vert="horz" lIns="274320" tIns="457200" rIns="457200" bIns="457200" rtlCol="0">
            <a:noAutofit/>
          </a:bodyPr>
          <a:lstStyle>
            <a:lvl1pPr>
              <a:defRPr lang="en-US" sz="1800" dirty="0">
                <a:solidFill>
                  <a:schemeClr val="accent2"/>
                </a:solidFill>
              </a:defRPr>
            </a:lvl1pPr>
            <a:lvl2pPr>
              <a:buClr>
                <a:schemeClr val="accent2"/>
              </a:buClr>
              <a:defRPr lang="en-US" sz="1600" dirty="0" smtClean="0">
                <a:solidFill>
                  <a:schemeClr val="accent2"/>
                </a:solidFill>
              </a:defRPr>
            </a:lvl2pPr>
            <a:lvl3pPr>
              <a:buClr>
                <a:schemeClr val="accent2"/>
              </a:buClr>
              <a:defRPr lang="en-US" sz="1400" dirty="0" smtClean="0">
                <a:solidFill>
                  <a:schemeClr val="accent2"/>
                </a:solidFill>
              </a:defRPr>
            </a:lvl3pPr>
            <a:lvl4pPr>
              <a:buClr>
                <a:schemeClr val="accent2"/>
              </a:buClr>
              <a:defRPr lang="en-US" sz="1200" dirty="0" smtClean="0">
                <a:solidFill>
                  <a:schemeClr val="accent2"/>
                </a:solidFill>
              </a:defRPr>
            </a:lvl4pPr>
            <a:lvl5pPr>
              <a:buClr>
                <a:schemeClr val="accent2"/>
              </a:buClr>
              <a:defRPr lang="en-US" sz="1200" dirty="0">
                <a:solidFill>
                  <a:schemeClr val="accent2"/>
                </a:solidFill>
              </a:defRPr>
            </a:lvl5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10">
            <a:extLst>
              <a:ext uri="{FF2B5EF4-FFF2-40B4-BE49-F238E27FC236}">
                <a16:creationId xmlns:a16="http://schemas.microsoft.com/office/drawing/2014/main" id="{DC18C6BC-2416-B51C-F45A-9BCC874B47ED}"/>
              </a:ext>
            </a:extLst>
          </p:cNvPr>
          <p:cNvSpPr>
            <a:spLocks noGrp="1"/>
          </p:cNvSpPr>
          <p:nvPr>
            <p:ph sz="quarter" idx="19" hasCustomPrompt="1"/>
          </p:nvPr>
        </p:nvSpPr>
        <p:spPr>
          <a:xfrm>
            <a:off x="0" y="1609531"/>
            <a:ext cx="8229600" cy="4572000"/>
          </a:xfrm>
        </p:spPr>
        <p:txBody>
          <a:bodyPr vert="horz" lIns="594360" tIns="457200" rIns="0" bIns="0" rtlCol="0">
            <a:noAutofit/>
          </a:bodyPr>
          <a:lstStyle>
            <a:lvl1pPr>
              <a:defRPr lang="en-US" dirty="0" smtClean="0">
                <a:solidFill>
                  <a:schemeClr val="tx1"/>
                </a:solidFill>
              </a:defRPr>
            </a:lvl1pPr>
            <a:lvl2pPr>
              <a:defRPr lang="en-US" dirty="0" smtClean="0">
                <a:solidFill>
                  <a:schemeClr val="tx1"/>
                </a:solidFill>
              </a:defRPr>
            </a:lvl2pPr>
            <a:lvl3pPr>
              <a:defRPr lang="en-US" dirty="0" smtClean="0">
                <a:solidFill>
                  <a:schemeClr val="tx1"/>
                </a:solidFill>
              </a:defRPr>
            </a:lvl3pPr>
            <a:lvl4pPr>
              <a:defRPr lang="en-US" dirty="0" smtClean="0">
                <a:solidFill>
                  <a:schemeClr val="tx1"/>
                </a:solidFill>
              </a:defRPr>
            </a:lvl4pPr>
            <a:lvl5pPr>
              <a:defRPr lang="en-US" dirty="0" smtClean="0">
                <a:solidFill>
                  <a:schemeClr val="tx1"/>
                </a:solidFill>
              </a:defRPr>
            </a:lvl5pPr>
            <a:lvl6pPr>
              <a:defRPr lang="en-US" dirty="0" smtClean="0">
                <a:solidFill>
                  <a:schemeClr val="tx1"/>
                </a:solidFill>
              </a:defRPr>
            </a:lvl6pPr>
            <a:lvl7pPr>
              <a:defRPr lang="en-US" dirty="0" smtClean="0">
                <a:solidFill>
                  <a:schemeClr val="tx1"/>
                </a:solidFill>
              </a:defRPr>
            </a:lvl7pPr>
            <a:lvl8pPr>
              <a:defRPr lang="en-US" dirty="0">
                <a:solidFill>
                  <a:schemeClr val="tx1"/>
                </a:solidFill>
              </a:defRPr>
            </a:lvl8pPr>
          </a:lstStyle>
          <a:p>
            <a:pPr lvl="0"/>
            <a:r>
              <a:rPr lang="en-US" dirty="0"/>
              <a:t>Click to add graph, diagram or text</a:t>
            </a:r>
          </a:p>
          <a:p>
            <a:pPr lvl="1"/>
            <a:r>
              <a:rPr lang="en-US" dirty="0"/>
              <a:t>Second level</a:t>
            </a:r>
          </a:p>
          <a:p>
            <a:pPr lvl="2"/>
            <a:r>
              <a:rPr lang="en-US" dirty="0"/>
              <a:t>Third level</a:t>
            </a:r>
          </a:p>
          <a:p>
            <a:pPr lvl="3"/>
            <a:r>
              <a:rPr lang="en-US" dirty="0"/>
              <a:t>Fourth level</a:t>
            </a:r>
          </a:p>
          <a:p>
            <a:pPr lvl="4"/>
            <a:r>
              <a:rPr lang="en-US" dirty="0"/>
              <a:t>Fifth level</a:t>
            </a:r>
          </a:p>
          <a:p>
            <a:pPr marL="1270000" lvl="5" indent="-117475"/>
            <a:r>
              <a:rPr lang="en-US" dirty="0"/>
              <a:t>Sixth level</a:t>
            </a:r>
          </a:p>
          <a:p>
            <a:pPr marL="1438275" lvl="6" indent="-117475"/>
            <a:r>
              <a:rPr lang="en-US" dirty="0"/>
              <a:t>Seventh level</a:t>
            </a:r>
          </a:p>
          <a:p>
            <a:pPr marL="1554163" lvl="7" indent="-115888">
              <a:lnSpc>
                <a:spcPct val="90000"/>
              </a:lnSpc>
            </a:pPr>
            <a:r>
              <a:rPr lang="en-US" dirty="0"/>
              <a:t>Ninth level</a:t>
            </a:r>
          </a:p>
        </p:txBody>
      </p:sp>
    </p:spTree>
    <p:extLst>
      <p:ext uri="{BB962C8B-B14F-4D97-AF65-F5344CB8AC3E}">
        <p14:creationId xmlns:p14="http://schemas.microsoft.com/office/powerpoint/2010/main" val="2568656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gram with Content on Righ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157BCD9-063B-4ED4-B68C-092EC2C342E6}"/>
              </a:ext>
            </a:extLst>
          </p:cNvPr>
          <p:cNvSpPr>
            <a:spLocks noGrp="1"/>
          </p:cNvSpPr>
          <p:nvPr>
            <p:ph type="title" hasCustomPrompt="1"/>
          </p:nvPr>
        </p:nvSpPr>
        <p:spPr/>
        <p:txBody>
          <a:bodyPr wrap="none"/>
          <a:lstStyle>
            <a:lvl1pPr>
              <a:defRPr>
                <a:solidFill>
                  <a:schemeClr val="accent2"/>
                </a:solidFill>
              </a:defRPr>
            </a:lvl1pPr>
          </a:lstStyle>
          <a:p>
            <a:r>
              <a:rPr lang="en-US"/>
              <a:t>Diagram with Content</a:t>
            </a:r>
          </a:p>
        </p:txBody>
      </p:sp>
      <p:sp>
        <p:nvSpPr>
          <p:cNvPr id="9" name="Subtitle 2">
            <a:extLst>
              <a:ext uri="{FF2B5EF4-FFF2-40B4-BE49-F238E27FC236}">
                <a16:creationId xmlns:a16="http://schemas.microsoft.com/office/drawing/2014/main" id="{A0D276D7-17CD-46AB-99B2-97FD34FEEFFA}"/>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7" name="Rectangle 6">
            <a:extLst>
              <a:ext uri="{FF2B5EF4-FFF2-40B4-BE49-F238E27FC236}">
                <a16:creationId xmlns:a16="http://schemas.microsoft.com/office/drawing/2014/main" id="{F7E2C737-3A4D-924A-88B5-FA4D5C8A07C7}"/>
              </a:ext>
              <a:ext uri="{C183D7F6-B498-43B3-948B-1728B52AA6E4}">
                <adec:decorative xmlns="" xmlns:adec="http://schemas.microsoft.com/office/drawing/2017/decorative" val="1"/>
              </a:ext>
            </a:extLst>
          </p:cNvPr>
          <p:cNvSpPr/>
          <p:nvPr userDrawn="1"/>
        </p:nvSpPr>
        <p:spPr>
          <a:xfrm flipV="1">
            <a:off x="8380072" y="1589923"/>
            <a:ext cx="3808754" cy="82618"/>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a:p>
            <a:pPr algn="ctr">
              <a:spcAft>
                <a:spcPts val="600"/>
              </a:spcAft>
            </a:pPr>
            <a:endParaRPr lang="en-US" sz="1200">
              <a:solidFill>
                <a:schemeClr val="bg1"/>
              </a:solidFill>
            </a:endParaRPr>
          </a:p>
        </p:txBody>
      </p:sp>
      <p:sp>
        <p:nvSpPr>
          <p:cNvPr id="5" name="Text Placeholder 4">
            <a:extLst>
              <a:ext uri="{FF2B5EF4-FFF2-40B4-BE49-F238E27FC236}">
                <a16:creationId xmlns:a16="http://schemas.microsoft.com/office/drawing/2014/main" id="{7F7496CC-9DD2-4299-850C-005958FB65CC}"/>
              </a:ext>
            </a:extLst>
          </p:cNvPr>
          <p:cNvSpPr>
            <a:spLocks noGrp="1"/>
          </p:cNvSpPr>
          <p:nvPr>
            <p:ph type="body" sz="quarter" idx="17" hasCustomPrompt="1"/>
          </p:nvPr>
        </p:nvSpPr>
        <p:spPr>
          <a:xfrm>
            <a:off x="8380413" y="1600200"/>
            <a:ext cx="3808412" cy="4572000"/>
          </a:xfrm>
        </p:spPr>
        <p:txBody>
          <a:bodyPr tIns="457200" rIns="594360" bIns="457200"/>
          <a:lstStyle>
            <a:lvl1pPr>
              <a:defRPr sz="1600">
                <a:solidFill>
                  <a:schemeClr val="accent2"/>
                </a:solidFill>
              </a:defRPr>
            </a:lvl1pPr>
            <a:lvl2pPr>
              <a:buClr>
                <a:schemeClr val="accent2"/>
              </a:buClr>
              <a:defRPr sz="1400">
                <a:solidFill>
                  <a:schemeClr val="accent2"/>
                </a:solidFill>
              </a:defRPr>
            </a:lvl2pPr>
            <a:lvl3pPr>
              <a:buClr>
                <a:schemeClr val="accent2"/>
              </a:buClr>
              <a:defRPr sz="1200">
                <a:solidFill>
                  <a:schemeClr val="accent2"/>
                </a:solidFill>
              </a:defRPr>
            </a:lvl3pPr>
            <a:lvl4pPr>
              <a:buClr>
                <a:schemeClr val="accent2"/>
              </a:buClr>
              <a:defRPr sz="1100">
                <a:solidFill>
                  <a:schemeClr val="accent2"/>
                </a:solidFill>
              </a:defRPr>
            </a:lvl4pPr>
            <a:lvl5pPr>
              <a:buClr>
                <a:schemeClr val="accent2"/>
              </a:buClr>
              <a:defRPr sz="1100">
                <a:solidFill>
                  <a:schemeClr val="accent2"/>
                </a:solidFill>
              </a:defRPr>
            </a:lvl5pPr>
            <a:lvl6pPr>
              <a:buClr>
                <a:schemeClr val="accent2"/>
              </a:buClr>
              <a:defRPr sz="1100">
                <a:solidFill>
                  <a:schemeClr val="accent2"/>
                </a:solidFill>
              </a:defRPr>
            </a:lvl6pPr>
            <a:lvl7pPr>
              <a:buClr>
                <a:schemeClr val="accent2"/>
              </a:buClr>
              <a:defRPr sz="1100">
                <a:solidFill>
                  <a:schemeClr val="accent2"/>
                </a:solidFill>
              </a:defRPr>
            </a:lvl7pPr>
            <a:lvl8pPr>
              <a:buClr>
                <a:schemeClr val="accent2"/>
              </a:buClr>
              <a:defRPr sz="1100">
                <a:solidFill>
                  <a:schemeClr val="accent2"/>
                </a:solidFill>
              </a:defRPr>
            </a:lvl8pPr>
            <a:lvl9pPr>
              <a:buClr>
                <a:schemeClr val="accent2"/>
              </a:buClr>
              <a:defRPr sz="1100">
                <a:solidFill>
                  <a:schemeClr val="accent2"/>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1" name="page number">
            <a:extLst>
              <a:ext uri="{FF2B5EF4-FFF2-40B4-BE49-F238E27FC236}">
                <a16:creationId xmlns:a16="http://schemas.microsoft.com/office/drawing/2014/main" id="{0D34A4A0-0C07-994F-9539-A07F4B06F184}"/>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2" name="Content Placeholder 17">
            <a:extLst>
              <a:ext uri="{FF2B5EF4-FFF2-40B4-BE49-F238E27FC236}">
                <a16:creationId xmlns:a16="http://schemas.microsoft.com/office/drawing/2014/main" id="{C05F02B7-B99F-8424-E971-B7478FAB40DE}"/>
              </a:ext>
            </a:extLst>
          </p:cNvPr>
          <p:cNvSpPr>
            <a:spLocks noGrp="1"/>
          </p:cNvSpPr>
          <p:nvPr>
            <p:ph sz="quarter" idx="14" hasCustomPrompt="1"/>
          </p:nvPr>
        </p:nvSpPr>
        <p:spPr bwMode="ltGray">
          <a:xfrm>
            <a:off x="608012" y="1600201"/>
            <a:ext cx="7398303" cy="4572000"/>
          </a:xfrm>
          <a:noFill/>
        </p:spPr>
        <p:txBody>
          <a:bodyPr vert="horz" lIns="594360" tIns="1371600" rIns="457200" bIns="457200" rtlCol="0">
            <a:noAutofit/>
          </a:bodyPr>
          <a:lstStyle>
            <a:lvl1pPr algn="ctr">
              <a:spcBef>
                <a:spcPts val="1200"/>
              </a:spcBef>
              <a:defRPr lang="en-US" sz="1100" dirty="0">
                <a:solidFill>
                  <a:schemeClr val="tx1"/>
                </a:solidFill>
              </a:defRPr>
            </a:lvl1pPr>
            <a:lvl2pPr>
              <a:buClr>
                <a:schemeClr val="bg1"/>
              </a:buClr>
              <a:defRPr lang="en-US" sz="1600" dirty="0">
                <a:solidFill>
                  <a:schemeClr val="bg1"/>
                </a:solidFill>
              </a:defRPr>
            </a:lvl2pPr>
            <a:lvl3pPr>
              <a:buClr>
                <a:schemeClr val="bg1"/>
              </a:buClr>
              <a:defRPr lang="en-US" sz="1400" dirty="0">
                <a:solidFill>
                  <a:schemeClr val="bg1"/>
                </a:solidFill>
              </a:defRPr>
            </a:lvl3pPr>
            <a:lvl4pPr>
              <a:buClr>
                <a:schemeClr val="bg1"/>
              </a:buClr>
              <a:defRPr lang="en-US" sz="1200" dirty="0">
                <a:solidFill>
                  <a:schemeClr val="bg1"/>
                </a:solidFill>
              </a:defRPr>
            </a:lvl4pPr>
            <a:lvl5pPr>
              <a:buClr>
                <a:schemeClr val="bg1"/>
              </a:buClr>
              <a:defRPr lang="en-US" sz="1200" dirty="0">
                <a:solidFill>
                  <a:schemeClr val="bg1"/>
                </a:solidFill>
              </a:defRPr>
            </a:lvl5pPr>
            <a:lvl6pPr>
              <a:buClrTx/>
              <a:defRPr sz="1800">
                <a:solidFill>
                  <a:schemeClr val="bg1"/>
                </a:solidFill>
              </a:defRPr>
            </a:lvl6pPr>
            <a:lvl7pPr>
              <a:buClrTx/>
              <a:defRPr sz="1400">
                <a:solidFill>
                  <a:schemeClr val="bg1"/>
                </a:solidFill>
              </a:defRPr>
            </a:lvl7pPr>
            <a:lvl8pPr>
              <a:buClrTx/>
              <a:defRPr sz="1200">
                <a:solidFill>
                  <a:schemeClr val="bg1"/>
                </a:solidFill>
              </a:defRPr>
            </a:lvl8pPr>
            <a:lvl9pPr>
              <a:buClrTx/>
              <a:defRPr sz="1800">
                <a:solidFill>
                  <a:schemeClr val="bg1"/>
                </a:solidFill>
              </a:defRPr>
            </a:lvl9pPr>
          </a:lstStyle>
          <a:p>
            <a:pPr lvl="0"/>
            <a:r>
              <a:rPr lang="en-US"/>
              <a:t>NOTE: This is intended for a diagram only.</a:t>
            </a:r>
            <a:br>
              <a:rPr lang="en-US"/>
            </a:br>
            <a:r>
              <a:rPr lang="en-US"/>
              <a:t>Not recommended to add text here, as it’s not formatted for it. </a:t>
            </a:r>
          </a:p>
        </p:txBody>
      </p:sp>
    </p:spTree>
    <p:extLst>
      <p:ext uri="{BB962C8B-B14F-4D97-AF65-F5344CB8AC3E}">
        <p14:creationId xmlns:p14="http://schemas.microsoft.com/office/powerpoint/2010/main" val="473108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agram with Outcome, Benefi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E15888C-CFB4-4BEC-9B94-46E698DFC481}"/>
              </a:ext>
            </a:extLst>
          </p:cNvPr>
          <p:cNvSpPr>
            <a:spLocks noGrp="1"/>
          </p:cNvSpPr>
          <p:nvPr>
            <p:ph type="title" hasCustomPrompt="1"/>
          </p:nvPr>
        </p:nvSpPr>
        <p:spPr/>
        <p:txBody>
          <a:bodyPr wrap="none"/>
          <a:lstStyle>
            <a:lvl1pPr>
              <a:defRPr>
                <a:solidFill>
                  <a:schemeClr val="accent2"/>
                </a:solidFill>
              </a:defRPr>
            </a:lvl1pPr>
          </a:lstStyle>
          <a:p>
            <a:r>
              <a:rPr lang="en-US"/>
              <a:t>Diagram with Outcome/Benefit Content</a:t>
            </a:r>
          </a:p>
        </p:txBody>
      </p:sp>
      <p:sp>
        <p:nvSpPr>
          <p:cNvPr id="19" name="Subtitle 2">
            <a:extLst>
              <a:ext uri="{FF2B5EF4-FFF2-40B4-BE49-F238E27FC236}">
                <a16:creationId xmlns:a16="http://schemas.microsoft.com/office/drawing/2014/main" id="{E9D6A872-88BD-4DFC-AFFD-1E9BEEB6533B}"/>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cxnSp>
        <p:nvCxnSpPr>
          <p:cNvPr id="138" name="Straight Connector 137">
            <a:extLst>
              <a:ext uri="{FF2B5EF4-FFF2-40B4-BE49-F238E27FC236}">
                <a16:creationId xmlns:a16="http://schemas.microsoft.com/office/drawing/2014/main" id="{56D4D92B-574E-4F63-A5BA-8F7282B54C27}"/>
              </a:ext>
              <a:ext uri="{C183D7F6-B498-43B3-948B-1728B52AA6E4}">
                <adec:decorative xmlns="" xmlns:adec="http://schemas.microsoft.com/office/drawing/2017/decorative" val="1"/>
              </a:ext>
            </a:extLst>
          </p:cNvPr>
          <p:cNvCxnSpPr>
            <a:cxnSpLocks/>
          </p:cNvCxnSpPr>
          <p:nvPr userDrawn="1"/>
        </p:nvCxnSpPr>
        <p:spPr>
          <a:xfrm>
            <a:off x="8380413" y="1608668"/>
            <a:ext cx="3808412" cy="0"/>
          </a:xfrm>
          <a:prstGeom prst="line">
            <a:avLst/>
          </a:prstGeom>
          <a:ln w="25400">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 name="Text Placeholder 6">
            <a:extLst>
              <a:ext uri="{FF2B5EF4-FFF2-40B4-BE49-F238E27FC236}">
                <a16:creationId xmlns:a16="http://schemas.microsoft.com/office/drawing/2014/main" id="{9005EB21-86C3-42EF-BFE7-549D9EA3645A}"/>
              </a:ext>
            </a:extLst>
          </p:cNvPr>
          <p:cNvSpPr>
            <a:spLocks noGrp="1"/>
          </p:cNvSpPr>
          <p:nvPr>
            <p:ph type="body" sz="quarter" idx="17" hasCustomPrompt="1"/>
          </p:nvPr>
        </p:nvSpPr>
        <p:spPr>
          <a:xfrm>
            <a:off x="8380413" y="1699688"/>
            <a:ext cx="2006600" cy="298450"/>
          </a:xfrm>
        </p:spPr>
        <p:txBody>
          <a:bodyPr anchor="b"/>
          <a:lstStyle>
            <a:lvl1pPr>
              <a:defRPr sz="1800">
                <a:solidFill>
                  <a:schemeClr val="accent2"/>
                </a:solidFill>
              </a:defRPr>
            </a:lvl1pPr>
            <a:lvl5pPr>
              <a:defRPr/>
            </a:lvl5pPr>
          </a:lstStyle>
          <a:p>
            <a:pPr lvl="0"/>
            <a:r>
              <a:rPr lang="en-US"/>
              <a:t>Outcome</a:t>
            </a:r>
          </a:p>
        </p:txBody>
      </p:sp>
      <p:sp>
        <p:nvSpPr>
          <p:cNvPr id="4" name="Text Placeholder 3">
            <a:extLst>
              <a:ext uri="{FF2B5EF4-FFF2-40B4-BE49-F238E27FC236}">
                <a16:creationId xmlns:a16="http://schemas.microsoft.com/office/drawing/2014/main" id="{A8781D19-2DDB-4D83-983D-3D159A7DE7C0}"/>
              </a:ext>
            </a:extLst>
          </p:cNvPr>
          <p:cNvSpPr>
            <a:spLocks noGrp="1"/>
          </p:cNvSpPr>
          <p:nvPr>
            <p:ph type="body" sz="quarter" idx="20" hasCustomPrompt="1"/>
          </p:nvPr>
        </p:nvSpPr>
        <p:spPr>
          <a:xfrm>
            <a:off x="8378825" y="2063048"/>
            <a:ext cx="3201988" cy="1600200"/>
          </a:xfrm>
        </p:spPr>
        <p:txBody>
          <a:bodyPr/>
          <a:lstStyle>
            <a:lvl1pPr>
              <a:defRPr sz="1600">
                <a:solidFill>
                  <a:schemeClr val="tx1"/>
                </a:solidFill>
              </a:defRPr>
            </a:lvl1pPr>
            <a:lvl2pPr>
              <a:defRPr sz="1400">
                <a:solidFill>
                  <a:schemeClr val="tx1"/>
                </a:solidFill>
              </a:defRPr>
            </a:lvl2pPr>
            <a:lvl3pPr>
              <a:defRPr sz="1400">
                <a:solidFill>
                  <a:schemeClr val="tx1"/>
                </a:solidFill>
              </a:defRPr>
            </a:lvl3pPr>
          </a:lstStyle>
          <a:p>
            <a:pPr lvl="0"/>
            <a:r>
              <a:rPr lang="en-US" dirty="0"/>
              <a:t>Click to add text</a:t>
            </a:r>
          </a:p>
          <a:p>
            <a:pPr lvl="1"/>
            <a:r>
              <a:rPr lang="en-US" dirty="0"/>
              <a:t>Second level</a:t>
            </a:r>
          </a:p>
          <a:p>
            <a:pPr lvl="2"/>
            <a:r>
              <a:rPr lang="en-US" dirty="0"/>
              <a:t>Third level</a:t>
            </a:r>
          </a:p>
        </p:txBody>
      </p:sp>
      <p:cxnSp>
        <p:nvCxnSpPr>
          <p:cNvPr id="75" name="Straight Connector 74">
            <a:extLst>
              <a:ext uri="{FF2B5EF4-FFF2-40B4-BE49-F238E27FC236}">
                <a16:creationId xmlns:a16="http://schemas.microsoft.com/office/drawing/2014/main" id="{F789B473-DDE6-4450-A111-3761F341AAE3}"/>
              </a:ext>
              <a:ext uri="{C183D7F6-B498-43B3-948B-1728B52AA6E4}">
                <adec:decorative xmlns="" xmlns:adec="http://schemas.microsoft.com/office/drawing/2017/decorative" val="1"/>
              </a:ext>
            </a:extLst>
          </p:cNvPr>
          <p:cNvCxnSpPr>
            <a:cxnSpLocks/>
          </p:cNvCxnSpPr>
          <p:nvPr userDrawn="1"/>
        </p:nvCxnSpPr>
        <p:spPr>
          <a:xfrm>
            <a:off x="8380413" y="3872441"/>
            <a:ext cx="3808412" cy="0"/>
          </a:xfrm>
          <a:prstGeom prst="line">
            <a:avLst/>
          </a:prstGeom>
          <a:ln w="25400">
            <a:solidFill>
              <a:schemeClr val="accent4"/>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6" name="Text Placeholder 6">
            <a:extLst>
              <a:ext uri="{FF2B5EF4-FFF2-40B4-BE49-F238E27FC236}">
                <a16:creationId xmlns:a16="http://schemas.microsoft.com/office/drawing/2014/main" id="{0D0977FA-A4CA-4F1F-8109-D7498D165EDD}"/>
              </a:ext>
            </a:extLst>
          </p:cNvPr>
          <p:cNvSpPr>
            <a:spLocks noGrp="1"/>
          </p:cNvSpPr>
          <p:nvPr>
            <p:ph type="body" sz="quarter" idx="19" hasCustomPrompt="1"/>
          </p:nvPr>
        </p:nvSpPr>
        <p:spPr>
          <a:xfrm>
            <a:off x="8380413" y="3972469"/>
            <a:ext cx="2006600" cy="298450"/>
          </a:xfrm>
        </p:spPr>
        <p:txBody>
          <a:bodyPr anchor="b"/>
          <a:lstStyle>
            <a:lvl1pPr>
              <a:defRPr sz="1800">
                <a:solidFill>
                  <a:schemeClr val="accent4"/>
                </a:solidFill>
              </a:defRPr>
            </a:lvl1pPr>
            <a:lvl5pPr>
              <a:defRPr/>
            </a:lvl5pPr>
          </a:lstStyle>
          <a:p>
            <a:pPr lvl="0"/>
            <a:r>
              <a:rPr lang="en-US"/>
              <a:t>Benefit</a:t>
            </a:r>
          </a:p>
        </p:txBody>
      </p:sp>
      <p:sp>
        <p:nvSpPr>
          <p:cNvPr id="16" name="Text Placeholder 3">
            <a:extLst>
              <a:ext uri="{FF2B5EF4-FFF2-40B4-BE49-F238E27FC236}">
                <a16:creationId xmlns:a16="http://schemas.microsoft.com/office/drawing/2014/main" id="{BB1458BF-96C1-46C6-A67F-AD0FB4B4E5C0}"/>
              </a:ext>
            </a:extLst>
          </p:cNvPr>
          <p:cNvSpPr>
            <a:spLocks noGrp="1"/>
          </p:cNvSpPr>
          <p:nvPr>
            <p:ph type="body" sz="quarter" idx="21" hasCustomPrompt="1"/>
          </p:nvPr>
        </p:nvSpPr>
        <p:spPr>
          <a:xfrm>
            <a:off x="8378825" y="4347904"/>
            <a:ext cx="3201988" cy="1600200"/>
          </a:xfrm>
        </p:spPr>
        <p:txBody>
          <a:bodyPr/>
          <a:lstStyle>
            <a:lvl1pPr>
              <a:defRPr sz="1600">
                <a:solidFill>
                  <a:schemeClr val="tx1"/>
                </a:solidFill>
              </a:defRPr>
            </a:lvl1pPr>
            <a:lvl2pPr>
              <a:defRPr sz="1400">
                <a:solidFill>
                  <a:schemeClr val="tx1"/>
                </a:solidFill>
              </a:defRPr>
            </a:lvl2pPr>
            <a:lvl3pPr>
              <a:defRPr sz="1400">
                <a:solidFill>
                  <a:schemeClr val="tx1"/>
                </a:solidFill>
              </a:defRPr>
            </a:lvl3pPr>
          </a:lstStyle>
          <a:p>
            <a:pPr lvl="0"/>
            <a:r>
              <a:rPr lang="en-US"/>
              <a:t>Click to add text</a:t>
            </a:r>
          </a:p>
          <a:p>
            <a:pPr lvl="1"/>
            <a:r>
              <a:rPr lang="en-US"/>
              <a:t>Second level</a:t>
            </a:r>
          </a:p>
          <a:p>
            <a:pPr lvl="2"/>
            <a:r>
              <a:rPr lang="en-US"/>
              <a:t>Third level</a:t>
            </a:r>
          </a:p>
        </p:txBody>
      </p:sp>
      <p:sp>
        <p:nvSpPr>
          <p:cNvPr id="13" name="page number">
            <a:extLst>
              <a:ext uri="{FF2B5EF4-FFF2-40B4-BE49-F238E27FC236}">
                <a16:creationId xmlns:a16="http://schemas.microsoft.com/office/drawing/2014/main" id="{2520CB7B-27A1-0749-95BA-681D8A0535D2}"/>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2" name="Content Placeholder 17">
            <a:extLst>
              <a:ext uri="{FF2B5EF4-FFF2-40B4-BE49-F238E27FC236}">
                <a16:creationId xmlns:a16="http://schemas.microsoft.com/office/drawing/2014/main" id="{81258617-CE72-E542-2E67-9B2874ED90B7}"/>
              </a:ext>
            </a:extLst>
          </p:cNvPr>
          <p:cNvSpPr>
            <a:spLocks noGrp="1"/>
          </p:cNvSpPr>
          <p:nvPr>
            <p:ph sz="quarter" idx="14" hasCustomPrompt="1"/>
          </p:nvPr>
        </p:nvSpPr>
        <p:spPr bwMode="ltGray">
          <a:xfrm>
            <a:off x="608012" y="1600201"/>
            <a:ext cx="7398303" cy="4572000"/>
          </a:xfrm>
          <a:noFill/>
        </p:spPr>
        <p:txBody>
          <a:bodyPr vert="horz" lIns="594360" tIns="1371600" rIns="457200" bIns="457200" rtlCol="0">
            <a:noAutofit/>
          </a:bodyPr>
          <a:lstStyle>
            <a:lvl1pPr algn="ctr">
              <a:spcBef>
                <a:spcPts val="1200"/>
              </a:spcBef>
              <a:defRPr lang="en-US" sz="1100" dirty="0">
                <a:solidFill>
                  <a:schemeClr val="tx1"/>
                </a:solidFill>
              </a:defRPr>
            </a:lvl1pPr>
            <a:lvl2pPr>
              <a:buClr>
                <a:schemeClr val="bg1"/>
              </a:buClr>
              <a:defRPr lang="en-US" sz="1600" dirty="0">
                <a:solidFill>
                  <a:schemeClr val="bg1"/>
                </a:solidFill>
              </a:defRPr>
            </a:lvl2pPr>
            <a:lvl3pPr>
              <a:buClr>
                <a:schemeClr val="bg1"/>
              </a:buClr>
              <a:defRPr lang="en-US" sz="1400" dirty="0">
                <a:solidFill>
                  <a:schemeClr val="bg1"/>
                </a:solidFill>
              </a:defRPr>
            </a:lvl3pPr>
            <a:lvl4pPr>
              <a:buClr>
                <a:schemeClr val="bg1"/>
              </a:buClr>
              <a:defRPr lang="en-US" sz="1200" dirty="0">
                <a:solidFill>
                  <a:schemeClr val="bg1"/>
                </a:solidFill>
              </a:defRPr>
            </a:lvl4pPr>
            <a:lvl5pPr>
              <a:buClr>
                <a:schemeClr val="bg1"/>
              </a:buClr>
              <a:defRPr lang="en-US" sz="1200" dirty="0">
                <a:solidFill>
                  <a:schemeClr val="bg1"/>
                </a:solidFill>
              </a:defRPr>
            </a:lvl5pPr>
            <a:lvl6pPr>
              <a:buClrTx/>
              <a:defRPr sz="1800">
                <a:solidFill>
                  <a:schemeClr val="bg1"/>
                </a:solidFill>
              </a:defRPr>
            </a:lvl6pPr>
            <a:lvl7pPr>
              <a:buClrTx/>
              <a:defRPr sz="1400">
                <a:solidFill>
                  <a:schemeClr val="bg1"/>
                </a:solidFill>
              </a:defRPr>
            </a:lvl7pPr>
            <a:lvl8pPr>
              <a:buClrTx/>
              <a:defRPr sz="1200">
                <a:solidFill>
                  <a:schemeClr val="bg1"/>
                </a:solidFill>
              </a:defRPr>
            </a:lvl8pPr>
            <a:lvl9pPr>
              <a:buClrTx/>
              <a:defRPr sz="1800">
                <a:solidFill>
                  <a:schemeClr val="bg1"/>
                </a:solidFill>
              </a:defRPr>
            </a:lvl9pPr>
          </a:lstStyle>
          <a:p>
            <a:pPr lvl="0"/>
            <a:r>
              <a:rPr lang="en-US"/>
              <a:t>NOTE: This is intended for a diagram only.</a:t>
            </a:r>
            <a:br>
              <a:rPr lang="en-US"/>
            </a:br>
            <a:r>
              <a:rPr lang="en-US"/>
              <a:t>Not recommended to add text here, as it’s not formatted for it. </a:t>
            </a:r>
          </a:p>
        </p:txBody>
      </p:sp>
    </p:spTree>
    <p:extLst>
      <p:ext uri="{BB962C8B-B14F-4D97-AF65-F5344CB8AC3E}">
        <p14:creationId xmlns:p14="http://schemas.microsoft.com/office/powerpoint/2010/main" val="3352257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er Success">
    <p:spTree>
      <p:nvGrpSpPr>
        <p:cNvPr id="1" name=""/>
        <p:cNvGrpSpPr/>
        <p:nvPr/>
      </p:nvGrpSpPr>
      <p:grpSpPr>
        <a:xfrm>
          <a:off x="0" y="0"/>
          <a:ext cx="0" cy="0"/>
          <a:chOff x="0" y="0"/>
          <a:chExt cx="0" cy="0"/>
        </a:xfrm>
      </p:grpSpPr>
      <p:sp>
        <p:nvSpPr>
          <p:cNvPr id="53" name="Title 1">
            <a:extLst>
              <a:ext uri="{FF2B5EF4-FFF2-40B4-BE49-F238E27FC236}">
                <a16:creationId xmlns:a16="http://schemas.microsoft.com/office/drawing/2014/main" id="{05E46EAA-9D16-0D47-AF18-92C449033DAC}"/>
              </a:ext>
            </a:extLst>
          </p:cNvPr>
          <p:cNvSpPr>
            <a:spLocks noGrp="1"/>
          </p:cNvSpPr>
          <p:nvPr>
            <p:ph type="title" hasCustomPrompt="1"/>
          </p:nvPr>
        </p:nvSpPr>
        <p:spPr>
          <a:xfrm>
            <a:off x="579809" y="412751"/>
            <a:ext cx="11001004" cy="381000"/>
          </a:xfrm>
        </p:spPr>
        <p:txBody>
          <a:bodyPr/>
          <a:lstStyle>
            <a:lvl1pPr>
              <a:defRPr>
                <a:solidFill>
                  <a:schemeClr val="accent2"/>
                </a:solidFill>
              </a:defRPr>
            </a:lvl1pPr>
          </a:lstStyle>
          <a:p>
            <a:r>
              <a:rPr lang="en-US"/>
              <a:t>Customer Success – add Company Name here</a:t>
            </a:r>
          </a:p>
        </p:txBody>
      </p:sp>
      <p:sp>
        <p:nvSpPr>
          <p:cNvPr id="52" name="Subtitle 2">
            <a:extLst>
              <a:ext uri="{FF2B5EF4-FFF2-40B4-BE49-F238E27FC236}">
                <a16:creationId xmlns:a16="http://schemas.microsoft.com/office/drawing/2014/main" id="{CEFD99AC-6466-F04E-8E45-7EEEEA01BA6C}"/>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the highlighted business impact</a:t>
            </a:r>
          </a:p>
        </p:txBody>
      </p:sp>
      <p:cxnSp>
        <p:nvCxnSpPr>
          <p:cNvPr id="30" name="Straight Connector 29">
            <a:extLst>
              <a:ext uri="{FF2B5EF4-FFF2-40B4-BE49-F238E27FC236}">
                <a16:creationId xmlns:a16="http://schemas.microsoft.com/office/drawing/2014/main" id="{14F46384-B6E3-0D43-924E-874DEC2344B1}"/>
              </a:ext>
              <a:ext uri="{C183D7F6-B498-43B3-948B-1728B52AA6E4}">
                <adec:decorative xmlns="" xmlns:adec="http://schemas.microsoft.com/office/drawing/2017/decorative" val="1"/>
              </a:ext>
            </a:extLst>
          </p:cNvPr>
          <p:cNvCxnSpPr>
            <a:cxnSpLocks/>
          </p:cNvCxnSpPr>
          <p:nvPr userDrawn="1"/>
        </p:nvCxnSpPr>
        <p:spPr>
          <a:xfrm>
            <a:off x="609600" y="1552248"/>
            <a:ext cx="3471746" cy="0"/>
          </a:xfrm>
          <a:prstGeom prst="line">
            <a:avLst/>
          </a:prstGeom>
          <a:ln w="222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Content Placeholder 17">
            <a:extLst>
              <a:ext uri="{FF2B5EF4-FFF2-40B4-BE49-F238E27FC236}">
                <a16:creationId xmlns:a16="http://schemas.microsoft.com/office/drawing/2014/main" id="{767C0863-B9D1-344E-A978-CD49E9400F6F}"/>
              </a:ext>
            </a:extLst>
          </p:cNvPr>
          <p:cNvSpPr>
            <a:spLocks noGrp="1"/>
          </p:cNvSpPr>
          <p:nvPr>
            <p:ph sz="quarter" idx="16" hasCustomPrompt="1"/>
          </p:nvPr>
        </p:nvSpPr>
        <p:spPr>
          <a:xfrm>
            <a:off x="611645" y="1901093"/>
            <a:ext cx="3201848" cy="1214595"/>
          </a:xfrm>
          <a:noFill/>
        </p:spPr>
        <p:txBody>
          <a:bodyPr vert="horz" lIns="0" tIns="0" rIns="0" bIns="457200" rtlCol="0">
            <a:noAutofit/>
          </a:bodyPr>
          <a:lstStyle>
            <a:lvl1pPr>
              <a:lnSpc>
                <a:spcPct val="100000"/>
              </a:lnSpc>
              <a:spcBef>
                <a:spcPts val="0"/>
              </a:spcBef>
              <a:spcAft>
                <a:spcPts val="300"/>
              </a:spcAft>
              <a:defRPr lang="en-US" sz="1050" dirty="0">
                <a:solidFill>
                  <a:schemeClr val="tx1"/>
                </a:solidFill>
              </a:defRPr>
            </a:lvl1pPr>
            <a:lvl2pPr marL="114300" indent="-114300">
              <a:lnSpc>
                <a:spcPct val="100000"/>
              </a:lnSpc>
              <a:spcBef>
                <a:spcPts val="0"/>
              </a:spcBef>
              <a:spcAft>
                <a:spcPts val="300"/>
              </a:spcAft>
              <a:defRPr lang="en-US" sz="1000" dirty="0">
                <a:solidFill>
                  <a:schemeClr val="tx1"/>
                </a:solidFill>
              </a:defRPr>
            </a:lvl2pPr>
            <a:lvl3pPr>
              <a:defRPr lang="en-US" sz="1400" dirty="0">
                <a:solidFill>
                  <a:schemeClr val="tx2"/>
                </a:solidFill>
              </a:defRPr>
            </a:lvl3pPr>
            <a:lvl4pPr>
              <a:defRPr lang="en-US" sz="1200" dirty="0">
                <a:solidFill>
                  <a:schemeClr val="tx2"/>
                </a:solidFill>
              </a:defRPr>
            </a:lvl4pPr>
            <a:lvl5pPr>
              <a:defRPr lang="en-US" sz="1200" dirty="0">
                <a:solidFill>
                  <a:schemeClr val="tx2"/>
                </a:solidFill>
              </a:defRPr>
            </a:lvl5pPr>
          </a:lstStyle>
          <a:p>
            <a:pPr lvl="0"/>
            <a:r>
              <a:rPr lang="en-US" dirty="0"/>
              <a:t>Click to add text</a:t>
            </a:r>
          </a:p>
          <a:p>
            <a:pPr lvl="1"/>
            <a:r>
              <a:rPr lang="en-US" dirty="0"/>
              <a:t>Second level</a:t>
            </a:r>
          </a:p>
        </p:txBody>
      </p:sp>
      <p:cxnSp>
        <p:nvCxnSpPr>
          <p:cNvPr id="39" name="Straight Connector 38">
            <a:extLst>
              <a:ext uri="{FF2B5EF4-FFF2-40B4-BE49-F238E27FC236}">
                <a16:creationId xmlns:a16="http://schemas.microsoft.com/office/drawing/2014/main" id="{33526770-8F35-FB4A-8638-521D0DA87F6C}"/>
              </a:ext>
              <a:ext uri="{C183D7F6-B498-43B3-948B-1728B52AA6E4}">
                <adec:decorative xmlns="" xmlns:adec="http://schemas.microsoft.com/office/drawing/2017/decorative" val="1"/>
              </a:ext>
            </a:extLst>
          </p:cNvPr>
          <p:cNvCxnSpPr>
            <a:cxnSpLocks/>
          </p:cNvCxnSpPr>
          <p:nvPr userDrawn="1"/>
        </p:nvCxnSpPr>
        <p:spPr>
          <a:xfrm>
            <a:off x="4412165" y="1552248"/>
            <a:ext cx="3471746" cy="0"/>
          </a:xfrm>
          <a:prstGeom prst="line">
            <a:avLst/>
          </a:prstGeom>
          <a:ln w="22225">
            <a:solidFill>
              <a:schemeClr val="accent2"/>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Content Placeholder 17">
            <a:extLst>
              <a:ext uri="{FF2B5EF4-FFF2-40B4-BE49-F238E27FC236}">
                <a16:creationId xmlns:a16="http://schemas.microsoft.com/office/drawing/2014/main" id="{A2B343CF-FF49-7E4F-A7C9-0593553254F3}"/>
              </a:ext>
            </a:extLst>
          </p:cNvPr>
          <p:cNvSpPr>
            <a:spLocks noGrp="1"/>
          </p:cNvSpPr>
          <p:nvPr>
            <p:ph sz="quarter" idx="20" hasCustomPrompt="1"/>
          </p:nvPr>
        </p:nvSpPr>
        <p:spPr>
          <a:xfrm>
            <a:off x="4414210" y="1901094"/>
            <a:ext cx="3201848" cy="1225566"/>
          </a:xfrm>
          <a:noFill/>
        </p:spPr>
        <p:txBody>
          <a:bodyPr vert="horz" lIns="0" tIns="0" rIns="0" bIns="457200" rtlCol="0">
            <a:noAutofit/>
          </a:bodyPr>
          <a:lstStyle>
            <a:lvl1pPr>
              <a:lnSpc>
                <a:spcPct val="100000"/>
              </a:lnSpc>
              <a:spcBef>
                <a:spcPts val="0"/>
              </a:spcBef>
              <a:spcAft>
                <a:spcPts val="300"/>
              </a:spcAft>
              <a:defRPr lang="en-US" sz="1050" dirty="0">
                <a:solidFill>
                  <a:schemeClr val="tx1"/>
                </a:solidFill>
              </a:defRPr>
            </a:lvl1pPr>
            <a:lvl2pPr marL="114300" indent="-114300">
              <a:lnSpc>
                <a:spcPct val="100000"/>
              </a:lnSpc>
              <a:spcBef>
                <a:spcPts val="0"/>
              </a:spcBef>
              <a:spcAft>
                <a:spcPts val="300"/>
              </a:spcAft>
              <a:defRPr lang="en-US" sz="1000" dirty="0">
                <a:solidFill>
                  <a:schemeClr val="tx1"/>
                </a:solidFill>
              </a:defRPr>
            </a:lvl2pPr>
            <a:lvl3pPr>
              <a:defRPr lang="en-US" sz="1400" dirty="0">
                <a:solidFill>
                  <a:schemeClr val="tx2"/>
                </a:solidFill>
              </a:defRPr>
            </a:lvl3pPr>
            <a:lvl4pPr>
              <a:defRPr lang="en-US" sz="1200" dirty="0">
                <a:solidFill>
                  <a:schemeClr val="tx2"/>
                </a:solidFill>
              </a:defRPr>
            </a:lvl4pPr>
            <a:lvl5pPr>
              <a:defRPr lang="en-US" sz="1200" dirty="0">
                <a:solidFill>
                  <a:schemeClr val="tx2"/>
                </a:solidFill>
              </a:defRPr>
            </a:lvl5pPr>
          </a:lstStyle>
          <a:p>
            <a:pPr lvl="0"/>
            <a:r>
              <a:rPr lang="en-US"/>
              <a:t>Click to add text</a:t>
            </a:r>
          </a:p>
          <a:p>
            <a:pPr lvl="1"/>
            <a:r>
              <a:rPr lang="en-US"/>
              <a:t>Second level</a:t>
            </a:r>
          </a:p>
        </p:txBody>
      </p:sp>
      <p:cxnSp>
        <p:nvCxnSpPr>
          <p:cNvPr id="31" name="Straight Connector 30">
            <a:extLst>
              <a:ext uri="{FF2B5EF4-FFF2-40B4-BE49-F238E27FC236}">
                <a16:creationId xmlns:a16="http://schemas.microsoft.com/office/drawing/2014/main" id="{73C08A52-2522-8C40-B8B1-C98FEBB888F7}"/>
              </a:ext>
              <a:ext uri="{C183D7F6-B498-43B3-948B-1728B52AA6E4}">
                <adec:decorative xmlns="" xmlns:adec="http://schemas.microsoft.com/office/drawing/2017/decorative" val="1"/>
              </a:ext>
            </a:extLst>
          </p:cNvPr>
          <p:cNvCxnSpPr>
            <a:cxnSpLocks/>
          </p:cNvCxnSpPr>
          <p:nvPr userDrawn="1"/>
        </p:nvCxnSpPr>
        <p:spPr>
          <a:xfrm>
            <a:off x="609600" y="3325372"/>
            <a:ext cx="3471746" cy="0"/>
          </a:xfrm>
          <a:prstGeom prst="line">
            <a:avLst/>
          </a:prstGeom>
          <a:ln w="22225">
            <a:solidFill>
              <a:schemeClr val="accent3"/>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8" name="Content Placeholder 17">
            <a:extLst>
              <a:ext uri="{FF2B5EF4-FFF2-40B4-BE49-F238E27FC236}">
                <a16:creationId xmlns:a16="http://schemas.microsoft.com/office/drawing/2014/main" id="{65BA7F3E-AD8D-A54C-B026-DAA8FC9C0540}"/>
              </a:ext>
            </a:extLst>
          </p:cNvPr>
          <p:cNvSpPr>
            <a:spLocks noGrp="1"/>
          </p:cNvSpPr>
          <p:nvPr>
            <p:ph sz="quarter" idx="18" hasCustomPrompt="1"/>
          </p:nvPr>
        </p:nvSpPr>
        <p:spPr>
          <a:xfrm>
            <a:off x="611645" y="3693430"/>
            <a:ext cx="3201848" cy="1110049"/>
          </a:xfrm>
          <a:noFill/>
        </p:spPr>
        <p:txBody>
          <a:bodyPr vert="horz" lIns="0" tIns="0" rIns="0" bIns="457200" rtlCol="0">
            <a:noAutofit/>
          </a:bodyPr>
          <a:lstStyle>
            <a:lvl1pPr>
              <a:lnSpc>
                <a:spcPct val="100000"/>
              </a:lnSpc>
              <a:spcBef>
                <a:spcPts val="0"/>
              </a:spcBef>
              <a:spcAft>
                <a:spcPts val="300"/>
              </a:spcAft>
              <a:defRPr lang="en-US" sz="1050" dirty="0">
                <a:solidFill>
                  <a:schemeClr val="tx1"/>
                </a:solidFill>
              </a:defRPr>
            </a:lvl1pPr>
            <a:lvl2pPr marL="114300" indent="-114300">
              <a:lnSpc>
                <a:spcPct val="100000"/>
              </a:lnSpc>
              <a:spcBef>
                <a:spcPts val="0"/>
              </a:spcBef>
              <a:spcAft>
                <a:spcPts val="300"/>
              </a:spcAft>
              <a:defRPr lang="en-US" sz="1000" dirty="0">
                <a:solidFill>
                  <a:schemeClr val="tx1"/>
                </a:solidFill>
              </a:defRPr>
            </a:lvl2pPr>
            <a:lvl3pPr>
              <a:defRPr lang="en-US" sz="1400" dirty="0">
                <a:solidFill>
                  <a:schemeClr val="tx2"/>
                </a:solidFill>
              </a:defRPr>
            </a:lvl3pPr>
            <a:lvl4pPr>
              <a:defRPr lang="en-US" sz="1200" dirty="0">
                <a:solidFill>
                  <a:schemeClr val="tx2"/>
                </a:solidFill>
              </a:defRPr>
            </a:lvl4pPr>
            <a:lvl5pPr>
              <a:defRPr lang="en-US" sz="1200" dirty="0">
                <a:solidFill>
                  <a:schemeClr val="tx2"/>
                </a:solidFill>
              </a:defRPr>
            </a:lvl5pPr>
          </a:lstStyle>
          <a:p>
            <a:pPr lvl="0"/>
            <a:r>
              <a:rPr lang="en-US"/>
              <a:t>Click to add text</a:t>
            </a:r>
          </a:p>
          <a:p>
            <a:pPr lvl="1"/>
            <a:r>
              <a:rPr lang="en-US"/>
              <a:t>Second level</a:t>
            </a:r>
          </a:p>
        </p:txBody>
      </p:sp>
      <p:cxnSp>
        <p:nvCxnSpPr>
          <p:cNvPr id="40" name="Straight Connector 39">
            <a:extLst>
              <a:ext uri="{FF2B5EF4-FFF2-40B4-BE49-F238E27FC236}">
                <a16:creationId xmlns:a16="http://schemas.microsoft.com/office/drawing/2014/main" id="{9B57CCC6-06B1-7342-99B0-BC7C8FBE5E73}"/>
              </a:ext>
              <a:ext uri="{C183D7F6-B498-43B3-948B-1728B52AA6E4}">
                <adec:decorative xmlns="" xmlns:adec="http://schemas.microsoft.com/office/drawing/2017/decorative" val="1"/>
              </a:ext>
            </a:extLst>
          </p:cNvPr>
          <p:cNvCxnSpPr>
            <a:cxnSpLocks/>
          </p:cNvCxnSpPr>
          <p:nvPr userDrawn="1"/>
        </p:nvCxnSpPr>
        <p:spPr>
          <a:xfrm>
            <a:off x="4412165" y="3325372"/>
            <a:ext cx="3471746" cy="0"/>
          </a:xfrm>
          <a:prstGeom prst="line">
            <a:avLst/>
          </a:prstGeom>
          <a:ln w="22225">
            <a:solidFill>
              <a:schemeClr val="accent3"/>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6" name="Content Placeholder 17">
            <a:extLst>
              <a:ext uri="{FF2B5EF4-FFF2-40B4-BE49-F238E27FC236}">
                <a16:creationId xmlns:a16="http://schemas.microsoft.com/office/drawing/2014/main" id="{3265790D-1104-8D4D-A8C6-F7A7E77F664C}"/>
              </a:ext>
            </a:extLst>
          </p:cNvPr>
          <p:cNvSpPr>
            <a:spLocks noGrp="1"/>
          </p:cNvSpPr>
          <p:nvPr>
            <p:ph sz="quarter" idx="22" hasCustomPrompt="1"/>
          </p:nvPr>
        </p:nvSpPr>
        <p:spPr>
          <a:xfrm>
            <a:off x="4414210" y="3693430"/>
            <a:ext cx="3201848" cy="1132351"/>
          </a:xfrm>
          <a:noFill/>
        </p:spPr>
        <p:txBody>
          <a:bodyPr vert="horz" lIns="0" tIns="0" rIns="0" bIns="457200" rtlCol="0">
            <a:noAutofit/>
          </a:bodyPr>
          <a:lstStyle>
            <a:lvl1pPr>
              <a:lnSpc>
                <a:spcPct val="100000"/>
              </a:lnSpc>
              <a:spcBef>
                <a:spcPts val="0"/>
              </a:spcBef>
              <a:spcAft>
                <a:spcPts val="300"/>
              </a:spcAft>
              <a:defRPr lang="en-US" sz="1050" dirty="0">
                <a:solidFill>
                  <a:schemeClr val="tx1"/>
                </a:solidFill>
              </a:defRPr>
            </a:lvl1pPr>
            <a:lvl2pPr marL="114300" indent="-114300">
              <a:lnSpc>
                <a:spcPct val="100000"/>
              </a:lnSpc>
              <a:spcBef>
                <a:spcPts val="0"/>
              </a:spcBef>
              <a:spcAft>
                <a:spcPts val="300"/>
              </a:spcAft>
              <a:defRPr lang="en-US" sz="1000" dirty="0">
                <a:solidFill>
                  <a:schemeClr val="tx1"/>
                </a:solidFill>
              </a:defRPr>
            </a:lvl2pPr>
            <a:lvl3pPr>
              <a:defRPr lang="en-US" sz="1400" dirty="0">
                <a:solidFill>
                  <a:schemeClr val="tx2"/>
                </a:solidFill>
              </a:defRPr>
            </a:lvl3pPr>
            <a:lvl4pPr>
              <a:defRPr lang="en-US" sz="1200" dirty="0">
                <a:solidFill>
                  <a:schemeClr val="tx2"/>
                </a:solidFill>
              </a:defRPr>
            </a:lvl4pPr>
            <a:lvl5pPr>
              <a:defRPr lang="en-US" sz="1200" dirty="0">
                <a:solidFill>
                  <a:schemeClr val="tx2"/>
                </a:solidFill>
              </a:defRPr>
            </a:lvl5pPr>
          </a:lstStyle>
          <a:p>
            <a:pPr lvl="0"/>
            <a:r>
              <a:rPr lang="en-US"/>
              <a:t>Click to add text</a:t>
            </a:r>
          </a:p>
          <a:p>
            <a:pPr lvl="1"/>
            <a:r>
              <a:rPr lang="en-US"/>
              <a:t>Second level</a:t>
            </a:r>
          </a:p>
        </p:txBody>
      </p:sp>
      <p:cxnSp>
        <p:nvCxnSpPr>
          <p:cNvPr id="55" name="Straight Connector 54">
            <a:extLst>
              <a:ext uri="{FF2B5EF4-FFF2-40B4-BE49-F238E27FC236}">
                <a16:creationId xmlns:a16="http://schemas.microsoft.com/office/drawing/2014/main" id="{23C87E7C-5ED2-214E-8A38-ED05177A65DC}"/>
              </a:ext>
              <a:ext uri="{C183D7F6-B498-43B3-948B-1728B52AA6E4}">
                <adec:decorative xmlns="" xmlns:adec="http://schemas.microsoft.com/office/drawing/2017/decorative" val="1"/>
              </a:ext>
            </a:extLst>
          </p:cNvPr>
          <p:cNvCxnSpPr>
            <a:cxnSpLocks/>
          </p:cNvCxnSpPr>
          <p:nvPr userDrawn="1"/>
        </p:nvCxnSpPr>
        <p:spPr>
          <a:xfrm>
            <a:off x="608739" y="5022214"/>
            <a:ext cx="3471746" cy="0"/>
          </a:xfrm>
          <a:prstGeom prst="line">
            <a:avLst/>
          </a:prstGeom>
          <a:ln w="22225">
            <a:solidFill>
              <a:schemeClr val="accent4"/>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Text Placeholder 6">
            <a:extLst>
              <a:ext uri="{FF2B5EF4-FFF2-40B4-BE49-F238E27FC236}">
                <a16:creationId xmlns:a16="http://schemas.microsoft.com/office/drawing/2014/main" id="{F0EFE66F-363C-804E-BABD-F54C3E33FDEA}"/>
              </a:ext>
            </a:extLst>
          </p:cNvPr>
          <p:cNvSpPr>
            <a:spLocks noGrp="1"/>
          </p:cNvSpPr>
          <p:nvPr>
            <p:ph type="body" sz="quarter" idx="31" hasCustomPrompt="1"/>
          </p:nvPr>
        </p:nvSpPr>
        <p:spPr>
          <a:xfrm>
            <a:off x="613093" y="5327336"/>
            <a:ext cx="3200400" cy="227454"/>
          </a:xfrm>
        </p:spPr>
        <p:txBody>
          <a:bodyPr anchor="b"/>
          <a:lstStyle>
            <a:lvl1pPr algn="l">
              <a:lnSpc>
                <a:spcPct val="100000"/>
              </a:lnSpc>
              <a:spcBef>
                <a:spcPts val="0"/>
              </a:spcBef>
              <a:defRPr sz="1000">
                <a:solidFill>
                  <a:schemeClr val="tx1"/>
                </a:solidFill>
              </a:defRPr>
            </a:lvl1pPr>
            <a:lvl5pPr>
              <a:defRPr/>
            </a:lvl5pPr>
          </a:lstStyle>
          <a:p>
            <a:pPr lvl="0"/>
            <a:r>
              <a:rPr lang="en-US"/>
              <a:t>Product One</a:t>
            </a:r>
          </a:p>
        </p:txBody>
      </p:sp>
      <p:sp>
        <p:nvSpPr>
          <p:cNvPr id="57" name="Text Placeholder 6">
            <a:extLst>
              <a:ext uri="{FF2B5EF4-FFF2-40B4-BE49-F238E27FC236}">
                <a16:creationId xmlns:a16="http://schemas.microsoft.com/office/drawing/2014/main" id="{0166C751-50F5-8B4F-9A97-B83901E78B00}"/>
              </a:ext>
            </a:extLst>
          </p:cNvPr>
          <p:cNvSpPr>
            <a:spLocks noGrp="1"/>
          </p:cNvSpPr>
          <p:nvPr>
            <p:ph type="body" sz="quarter" idx="33" hasCustomPrompt="1"/>
          </p:nvPr>
        </p:nvSpPr>
        <p:spPr>
          <a:xfrm>
            <a:off x="613093" y="5593624"/>
            <a:ext cx="3200400" cy="227454"/>
          </a:xfrm>
        </p:spPr>
        <p:txBody>
          <a:bodyPr anchor="b"/>
          <a:lstStyle>
            <a:lvl1pPr algn="l">
              <a:lnSpc>
                <a:spcPct val="100000"/>
              </a:lnSpc>
              <a:spcBef>
                <a:spcPts val="0"/>
              </a:spcBef>
              <a:defRPr sz="1000">
                <a:solidFill>
                  <a:schemeClr val="tx1"/>
                </a:solidFill>
              </a:defRPr>
            </a:lvl1pPr>
            <a:lvl5pPr>
              <a:defRPr/>
            </a:lvl5pPr>
          </a:lstStyle>
          <a:p>
            <a:pPr lvl="0"/>
            <a:r>
              <a:rPr lang="en-US"/>
              <a:t>Product Two</a:t>
            </a:r>
          </a:p>
        </p:txBody>
      </p:sp>
      <p:sp>
        <p:nvSpPr>
          <p:cNvPr id="58" name="Text Placeholder 6">
            <a:extLst>
              <a:ext uri="{FF2B5EF4-FFF2-40B4-BE49-F238E27FC236}">
                <a16:creationId xmlns:a16="http://schemas.microsoft.com/office/drawing/2014/main" id="{0D57825D-E522-644D-8F4A-0B77A7036EBF}"/>
              </a:ext>
            </a:extLst>
          </p:cNvPr>
          <p:cNvSpPr>
            <a:spLocks noGrp="1"/>
          </p:cNvSpPr>
          <p:nvPr>
            <p:ph type="body" sz="quarter" idx="35" hasCustomPrompt="1"/>
          </p:nvPr>
        </p:nvSpPr>
        <p:spPr>
          <a:xfrm>
            <a:off x="613093" y="5859911"/>
            <a:ext cx="3200400" cy="227454"/>
          </a:xfrm>
        </p:spPr>
        <p:txBody>
          <a:bodyPr anchor="b"/>
          <a:lstStyle>
            <a:lvl1pPr algn="l">
              <a:lnSpc>
                <a:spcPct val="100000"/>
              </a:lnSpc>
              <a:spcBef>
                <a:spcPts val="0"/>
              </a:spcBef>
              <a:defRPr sz="1000">
                <a:solidFill>
                  <a:schemeClr val="tx1"/>
                </a:solidFill>
              </a:defRPr>
            </a:lvl1pPr>
            <a:lvl5pPr>
              <a:defRPr/>
            </a:lvl5pPr>
          </a:lstStyle>
          <a:p>
            <a:pPr lvl="0"/>
            <a:r>
              <a:rPr lang="en-US"/>
              <a:t>Product Three</a:t>
            </a:r>
          </a:p>
        </p:txBody>
      </p:sp>
      <p:sp>
        <p:nvSpPr>
          <p:cNvPr id="61" name="Text Placeholder 6">
            <a:extLst>
              <a:ext uri="{FF2B5EF4-FFF2-40B4-BE49-F238E27FC236}">
                <a16:creationId xmlns:a16="http://schemas.microsoft.com/office/drawing/2014/main" id="{EBAAD5C6-0007-A84B-A2C2-FCC2F00B4295}"/>
              </a:ext>
            </a:extLst>
          </p:cNvPr>
          <p:cNvSpPr>
            <a:spLocks noGrp="1"/>
          </p:cNvSpPr>
          <p:nvPr>
            <p:ph type="body" sz="quarter" idx="36" hasCustomPrompt="1"/>
          </p:nvPr>
        </p:nvSpPr>
        <p:spPr>
          <a:xfrm>
            <a:off x="4400790" y="5327336"/>
            <a:ext cx="3200400" cy="227454"/>
          </a:xfrm>
        </p:spPr>
        <p:txBody>
          <a:bodyPr anchor="b"/>
          <a:lstStyle>
            <a:lvl1pPr algn="l">
              <a:lnSpc>
                <a:spcPct val="100000"/>
              </a:lnSpc>
              <a:spcBef>
                <a:spcPts val="0"/>
              </a:spcBef>
              <a:defRPr sz="1000">
                <a:solidFill>
                  <a:schemeClr val="tx1"/>
                </a:solidFill>
              </a:defRPr>
            </a:lvl1pPr>
            <a:lvl5pPr>
              <a:defRPr/>
            </a:lvl5pPr>
          </a:lstStyle>
          <a:p>
            <a:pPr lvl="0"/>
            <a:r>
              <a:rPr lang="en-US"/>
              <a:t>Priority One</a:t>
            </a:r>
          </a:p>
        </p:txBody>
      </p:sp>
      <p:sp>
        <p:nvSpPr>
          <p:cNvPr id="62" name="Text Placeholder 6">
            <a:extLst>
              <a:ext uri="{FF2B5EF4-FFF2-40B4-BE49-F238E27FC236}">
                <a16:creationId xmlns:a16="http://schemas.microsoft.com/office/drawing/2014/main" id="{A8B7A6ED-D85B-2E4C-BCD6-D130232A3F76}"/>
              </a:ext>
            </a:extLst>
          </p:cNvPr>
          <p:cNvSpPr>
            <a:spLocks noGrp="1"/>
          </p:cNvSpPr>
          <p:nvPr>
            <p:ph type="body" sz="quarter" idx="37" hasCustomPrompt="1"/>
          </p:nvPr>
        </p:nvSpPr>
        <p:spPr>
          <a:xfrm>
            <a:off x="4400790" y="5593624"/>
            <a:ext cx="3200400" cy="227454"/>
          </a:xfrm>
        </p:spPr>
        <p:txBody>
          <a:bodyPr anchor="b"/>
          <a:lstStyle>
            <a:lvl1pPr algn="l">
              <a:lnSpc>
                <a:spcPct val="100000"/>
              </a:lnSpc>
              <a:spcBef>
                <a:spcPts val="0"/>
              </a:spcBef>
              <a:defRPr sz="1000">
                <a:solidFill>
                  <a:schemeClr val="tx1"/>
                </a:solidFill>
              </a:defRPr>
            </a:lvl1pPr>
            <a:lvl5pPr>
              <a:defRPr/>
            </a:lvl5pPr>
          </a:lstStyle>
          <a:p>
            <a:pPr lvl="0"/>
            <a:r>
              <a:rPr lang="en-US"/>
              <a:t>Priority Two</a:t>
            </a:r>
          </a:p>
        </p:txBody>
      </p:sp>
      <p:sp>
        <p:nvSpPr>
          <p:cNvPr id="63" name="Text Placeholder 6">
            <a:extLst>
              <a:ext uri="{FF2B5EF4-FFF2-40B4-BE49-F238E27FC236}">
                <a16:creationId xmlns:a16="http://schemas.microsoft.com/office/drawing/2014/main" id="{C507BC1F-4225-8C48-9110-5D75D900FFC0}"/>
              </a:ext>
            </a:extLst>
          </p:cNvPr>
          <p:cNvSpPr>
            <a:spLocks noGrp="1"/>
          </p:cNvSpPr>
          <p:nvPr>
            <p:ph type="body" sz="quarter" idx="38" hasCustomPrompt="1"/>
          </p:nvPr>
        </p:nvSpPr>
        <p:spPr>
          <a:xfrm>
            <a:off x="4400790" y="5859911"/>
            <a:ext cx="3200400" cy="227454"/>
          </a:xfrm>
        </p:spPr>
        <p:txBody>
          <a:bodyPr anchor="b"/>
          <a:lstStyle>
            <a:lvl1pPr algn="l">
              <a:lnSpc>
                <a:spcPct val="100000"/>
              </a:lnSpc>
              <a:spcBef>
                <a:spcPts val="0"/>
              </a:spcBef>
              <a:defRPr sz="1000">
                <a:solidFill>
                  <a:schemeClr val="tx1"/>
                </a:solidFill>
              </a:defRPr>
            </a:lvl1pPr>
            <a:lvl5pPr>
              <a:defRPr/>
            </a:lvl5pPr>
          </a:lstStyle>
          <a:p>
            <a:pPr lvl="0"/>
            <a:r>
              <a:rPr lang="en-US"/>
              <a:t>Priority Three</a:t>
            </a:r>
          </a:p>
        </p:txBody>
      </p:sp>
      <p:sp>
        <p:nvSpPr>
          <p:cNvPr id="45" name="Picture Placeholder 8">
            <a:extLst>
              <a:ext uri="{FF2B5EF4-FFF2-40B4-BE49-F238E27FC236}">
                <a16:creationId xmlns:a16="http://schemas.microsoft.com/office/drawing/2014/main" id="{231A51E8-5046-A444-8DFA-A0B8E647C4F2}"/>
              </a:ext>
            </a:extLst>
          </p:cNvPr>
          <p:cNvSpPr>
            <a:spLocks noGrp="1"/>
          </p:cNvSpPr>
          <p:nvPr>
            <p:ph type="pic" sz="quarter" idx="25" hasCustomPrompt="1"/>
          </p:nvPr>
        </p:nvSpPr>
        <p:spPr>
          <a:xfrm>
            <a:off x="9207965" y="1600200"/>
            <a:ext cx="1841500" cy="660399"/>
          </a:xfrm>
        </p:spPr>
        <p:txBody>
          <a:bodyPr anchor="ctr"/>
          <a:lstStyle>
            <a:lvl1pPr algn="ctr">
              <a:lnSpc>
                <a:spcPct val="100000"/>
              </a:lnSpc>
              <a:spcBef>
                <a:spcPts val="0"/>
              </a:spcBef>
              <a:defRPr>
                <a:solidFill>
                  <a:schemeClr val="tx1"/>
                </a:solidFill>
              </a:defRPr>
            </a:lvl1pPr>
          </a:lstStyle>
          <a:p>
            <a:r>
              <a:rPr lang="en-US"/>
              <a:t>Insert Logo here</a:t>
            </a:r>
          </a:p>
        </p:txBody>
      </p:sp>
      <p:sp>
        <p:nvSpPr>
          <p:cNvPr id="44" name="Text Placeholder 10">
            <a:extLst>
              <a:ext uri="{FF2B5EF4-FFF2-40B4-BE49-F238E27FC236}">
                <a16:creationId xmlns:a16="http://schemas.microsoft.com/office/drawing/2014/main" id="{81E8E56D-8554-4E46-BBBC-E98827D1EE1F}"/>
              </a:ext>
            </a:extLst>
          </p:cNvPr>
          <p:cNvSpPr>
            <a:spLocks noGrp="1"/>
          </p:cNvSpPr>
          <p:nvPr>
            <p:ph type="body" sz="quarter" idx="27" hasCustomPrompt="1"/>
          </p:nvPr>
        </p:nvSpPr>
        <p:spPr>
          <a:xfrm>
            <a:off x="8509465" y="2347933"/>
            <a:ext cx="3206750" cy="241300"/>
          </a:xfrm>
        </p:spPr>
        <p:txBody>
          <a:bodyPr anchor="ctr"/>
          <a:lstStyle>
            <a:lvl1pPr algn="ctr">
              <a:lnSpc>
                <a:spcPct val="100000"/>
              </a:lnSpc>
              <a:spcBef>
                <a:spcPts val="0"/>
              </a:spcBef>
              <a:defRPr sz="1200">
                <a:solidFill>
                  <a:schemeClr val="tx1"/>
                </a:solidFill>
              </a:defRPr>
            </a:lvl1pPr>
            <a:lvl2pPr marL="0" indent="0" algn="ctr">
              <a:buFont typeface="Open Sans" panose="020B0606030504020204" pitchFamily="34" charset="0"/>
              <a:buChar char="​"/>
              <a:defRPr sz="1200">
                <a:solidFill>
                  <a:schemeClr val="accent1"/>
                </a:solidFill>
              </a:defRPr>
            </a:lvl2pPr>
            <a:lvl3pPr marL="0" indent="0" algn="ctr">
              <a:buFont typeface="Open Sans" panose="020B0606030504020204" pitchFamily="34" charset="0"/>
              <a:buChar char="​"/>
              <a:defRPr sz="1200">
                <a:solidFill>
                  <a:schemeClr val="accent1"/>
                </a:solidFill>
              </a:defRPr>
            </a:lvl3pPr>
            <a:lvl4pPr marL="0" indent="0" algn="ctr">
              <a:buFont typeface="Open Sans" panose="020B0606030504020204" pitchFamily="34" charset="0"/>
              <a:buChar char="​"/>
              <a:defRPr sz="1200">
                <a:solidFill>
                  <a:schemeClr val="accent1"/>
                </a:solidFill>
              </a:defRPr>
            </a:lvl4pPr>
            <a:lvl5pPr marL="0" indent="0" algn="ctr">
              <a:buFont typeface="Open Sans" panose="020B0606030504020204" pitchFamily="34" charset="0"/>
              <a:buChar char="​"/>
              <a:defRPr sz="1200">
                <a:solidFill>
                  <a:schemeClr val="accent1"/>
                </a:solidFill>
              </a:defRPr>
            </a:lvl5pPr>
          </a:lstStyle>
          <a:p>
            <a:pPr lvl="0"/>
            <a:r>
              <a:rPr lang="en-US"/>
              <a:t>Location</a:t>
            </a:r>
          </a:p>
        </p:txBody>
      </p:sp>
      <p:sp>
        <p:nvSpPr>
          <p:cNvPr id="43" name="Text Placeholder 10">
            <a:extLst>
              <a:ext uri="{FF2B5EF4-FFF2-40B4-BE49-F238E27FC236}">
                <a16:creationId xmlns:a16="http://schemas.microsoft.com/office/drawing/2014/main" id="{59903D24-0D11-174E-9765-B2914D00A88C}"/>
              </a:ext>
            </a:extLst>
          </p:cNvPr>
          <p:cNvSpPr>
            <a:spLocks noGrp="1"/>
          </p:cNvSpPr>
          <p:nvPr>
            <p:ph type="body" sz="quarter" idx="28" hasCustomPrompt="1"/>
          </p:nvPr>
        </p:nvSpPr>
        <p:spPr>
          <a:xfrm>
            <a:off x="8509465" y="2647290"/>
            <a:ext cx="3206750" cy="241300"/>
          </a:xfrm>
        </p:spPr>
        <p:txBody>
          <a:bodyPr anchor="ctr"/>
          <a:lstStyle>
            <a:lvl1pPr algn="ctr">
              <a:lnSpc>
                <a:spcPct val="100000"/>
              </a:lnSpc>
              <a:spcBef>
                <a:spcPts val="0"/>
              </a:spcBef>
              <a:defRPr sz="1200">
                <a:solidFill>
                  <a:schemeClr val="tx1"/>
                </a:solidFill>
              </a:defRPr>
            </a:lvl1pPr>
            <a:lvl2pPr marL="0" indent="0" algn="ctr">
              <a:buFont typeface="Open Sans" panose="020B0606030504020204" pitchFamily="34" charset="0"/>
              <a:buChar char="​"/>
              <a:defRPr sz="1200">
                <a:solidFill>
                  <a:schemeClr val="accent1"/>
                </a:solidFill>
              </a:defRPr>
            </a:lvl2pPr>
            <a:lvl3pPr marL="0" indent="0" algn="ctr">
              <a:buFont typeface="Open Sans" panose="020B0606030504020204" pitchFamily="34" charset="0"/>
              <a:buChar char="​"/>
              <a:defRPr sz="1200">
                <a:solidFill>
                  <a:schemeClr val="accent1"/>
                </a:solidFill>
              </a:defRPr>
            </a:lvl3pPr>
            <a:lvl4pPr marL="0" indent="0" algn="ctr">
              <a:buFont typeface="Open Sans" panose="020B0606030504020204" pitchFamily="34" charset="0"/>
              <a:buChar char="​"/>
              <a:defRPr sz="1200">
                <a:solidFill>
                  <a:schemeClr val="accent1"/>
                </a:solidFill>
              </a:defRPr>
            </a:lvl4pPr>
            <a:lvl5pPr marL="0" indent="0" algn="ctr">
              <a:buFont typeface="Open Sans" panose="020B0606030504020204" pitchFamily="34" charset="0"/>
              <a:buChar char="​"/>
              <a:defRPr sz="1200">
                <a:solidFill>
                  <a:schemeClr val="accent1"/>
                </a:solidFill>
              </a:defRPr>
            </a:lvl5pPr>
          </a:lstStyle>
          <a:p>
            <a:pPr lvl="0"/>
            <a:r>
              <a:rPr lang="en-US"/>
              <a:t>Industry</a:t>
            </a:r>
          </a:p>
        </p:txBody>
      </p:sp>
      <p:sp>
        <p:nvSpPr>
          <p:cNvPr id="42" name="Picture Placeholder 5">
            <a:extLst>
              <a:ext uri="{FF2B5EF4-FFF2-40B4-BE49-F238E27FC236}">
                <a16:creationId xmlns:a16="http://schemas.microsoft.com/office/drawing/2014/main" id="{2EDE5296-3D34-0C47-A404-38FF5A22C6D8}"/>
              </a:ext>
            </a:extLst>
          </p:cNvPr>
          <p:cNvSpPr>
            <a:spLocks noGrp="1"/>
          </p:cNvSpPr>
          <p:nvPr>
            <p:ph type="pic" sz="quarter" idx="24"/>
          </p:nvPr>
        </p:nvSpPr>
        <p:spPr>
          <a:xfrm>
            <a:off x="8515815" y="2971800"/>
            <a:ext cx="3194050" cy="1828800"/>
          </a:xfrm>
        </p:spPr>
        <p:txBody>
          <a:bodyPr/>
          <a:lstStyle>
            <a:lvl1pPr>
              <a:lnSpc>
                <a:spcPct val="100000"/>
              </a:lnSpc>
              <a:spcBef>
                <a:spcPts val="0"/>
              </a:spcBef>
              <a:defRPr>
                <a:solidFill>
                  <a:schemeClr val="tx1"/>
                </a:solidFill>
              </a:defRPr>
            </a:lvl1pPr>
          </a:lstStyle>
          <a:p>
            <a:r>
              <a:rPr lang="en-US"/>
              <a:t>Click icon to add picture</a:t>
            </a:r>
          </a:p>
        </p:txBody>
      </p:sp>
      <p:sp>
        <p:nvSpPr>
          <p:cNvPr id="41" name="Text Placeholder 10">
            <a:extLst>
              <a:ext uri="{FF2B5EF4-FFF2-40B4-BE49-F238E27FC236}">
                <a16:creationId xmlns:a16="http://schemas.microsoft.com/office/drawing/2014/main" id="{C7B1EDB8-ADF5-9C41-B4C4-26AA9C0B9D24}"/>
              </a:ext>
            </a:extLst>
          </p:cNvPr>
          <p:cNvSpPr>
            <a:spLocks noGrp="1"/>
          </p:cNvSpPr>
          <p:nvPr>
            <p:ph type="body" sz="quarter" idx="26" hasCustomPrompt="1"/>
          </p:nvPr>
        </p:nvSpPr>
        <p:spPr>
          <a:xfrm>
            <a:off x="8515815" y="5022214"/>
            <a:ext cx="3200400" cy="1153795"/>
          </a:xfrm>
        </p:spPr>
        <p:txBody>
          <a:bodyPr/>
          <a:lstStyle>
            <a:lvl1pPr algn="ctr">
              <a:lnSpc>
                <a:spcPct val="100000"/>
              </a:lnSpc>
              <a:spcBef>
                <a:spcPts val="0"/>
              </a:spcBef>
              <a:defRPr sz="1400">
                <a:solidFill>
                  <a:schemeClr val="tx1"/>
                </a:solidFill>
              </a:defRPr>
            </a:lvl1pPr>
            <a:lvl2pPr marL="0" indent="0" algn="ctr">
              <a:lnSpc>
                <a:spcPct val="100000"/>
              </a:lnSpc>
              <a:spcBef>
                <a:spcPts val="0"/>
              </a:spcBef>
              <a:buFont typeface="Open Sans" panose="020B0606030504020204" pitchFamily="34" charset="0"/>
              <a:buChar char="​"/>
              <a:defRPr sz="1200">
                <a:solidFill>
                  <a:schemeClr val="tx1"/>
                </a:solidFill>
              </a:defRPr>
            </a:lvl2pPr>
            <a:lvl3pPr marL="0" indent="0" algn="ctr">
              <a:buFont typeface="Open Sans" panose="020B0606030504020204" pitchFamily="34" charset="0"/>
              <a:buNone/>
              <a:defRPr sz="1200">
                <a:solidFill>
                  <a:schemeClr val="accent1"/>
                </a:solidFill>
              </a:defRPr>
            </a:lvl3pPr>
            <a:lvl4pPr marL="0" indent="0" algn="ctr">
              <a:buFont typeface="Open Sans" panose="020B0606030504020204" pitchFamily="34" charset="0"/>
              <a:buChar char="​"/>
              <a:defRPr sz="1200">
                <a:solidFill>
                  <a:schemeClr val="accent1"/>
                </a:solidFill>
              </a:defRPr>
            </a:lvl4pPr>
            <a:lvl5pPr marL="0" indent="0" algn="ctr">
              <a:buFont typeface="Open Sans" panose="020B0606030504020204" pitchFamily="34" charset="0"/>
              <a:buChar char="​"/>
              <a:defRPr sz="1200">
                <a:solidFill>
                  <a:schemeClr val="accent1"/>
                </a:solidFill>
              </a:defRPr>
            </a:lvl5pPr>
          </a:lstStyle>
          <a:p>
            <a:pPr lvl="0"/>
            <a:r>
              <a:rPr lang="en-US"/>
              <a:t>Click to add text</a:t>
            </a:r>
          </a:p>
          <a:p>
            <a:pPr lvl="1"/>
            <a:r>
              <a:rPr lang="en-US"/>
              <a:t>Second level</a:t>
            </a:r>
          </a:p>
        </p:txBody>
      </p:sp>
      <p:sp>
        <p:nvSpPr>
          <p:cNvPr id="33" name="page number">
            <a:extLst>
              <a:ext uri="{FF2B5EF4-FFF2-40B4-BE49-F238E27FC236}">
                <a16:creationId xmlns:a16="http://schemas.microsoft.com/office/drawing/2014/main" id="{CB20449E-0760-3743-8E7C-7D6BA7165F7F}"/>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cxnSp>
        <p:nvCxnSpPr>
          <p:cNvPr id="2" name="Straight Connector 1">
            <a:extLst>
              <a:ext uri="{FF2B5EF4-FFF2-40B4-BE49-F238E27FC236}">
                <a16:creationId xmlns:a16="http://schemas.microsoft.com/office/drawing/2014/main" id="{5CABBF0D-1BD1-F9E7-64FF-6B8D87E611B7}"/>
              </a:ext>
              <a:ext uri="{C183D7F6-B498-43B3-948B-1728B52AA6E4}">
                <adec:decorative xmlns="" xmlns:adec="http://schemas.microsoft.com/office/drawing/2017/decorative" val="1"/>
              </a:ext>
            </a:extLst>
          </p:cNvPr>
          <p:cNvCxnSpPr>
            <a:cxnSpLocks/>
          </p:cNvCxnSpPr>
          <p:nvPr userDrawn="1"/>
        </p:nvCxnSpPr>
        <p:spPr>
          <a:xfrm>
            <a:off x="4412165" y="5022214"/>
            <a:ext cx="3471746" cy="0"/>
          </a:xfrm>
          <a:prstGeom prst="line">
            <a:avLst/>
          </a:prstGeom>
          <a:ln w="22225">
            <a:solidFill>
              <a:schemeClr val="accent4"/>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Text Placeholder 15">
            <a:extLst>
              <a:ext uri="{FF2B5EF4-FFF2-40B4-BE49-F238E27FC236}">
                <a16:creationId xmlns:a16="http://schemas.microsoft.com/office/drawing/2014/main" id="{2906119E-8D41-BF4A-7D53-2FBB71F653C6}"/>
              </a:ext>
            </a:extLst>
          </p:cNvPr>
          <p:cNvSpPr>
            <a:spLocks noGrp="1"/>
          </p:cNvSpPr>
          <p:nvPr>
            <p:ph type="body" sz="quarter" idx="41" hasCustomPrompt="1"/>
          </p:nvPr>
        </p:nvSpPr>
        <p:spPr>
          <a:xfrm>
            <a:off x="608013" y="1552575"/>
            <a:ext cx="3201987" cy="219075"/>
          </a:xfrm>
        </p:spPr>
        <p:txBody>
          <a:bodyPr anchor="b" anchorCtr="0"/>
          <a:lstStyle>
            <a:lvl1pPr>
              <a:defRPr sz="1200" cap="all" baseline="0">
                <a:solidFill>
                  <a:schemeClr val="accent2"/>
                </a:solidFill>
              </a:defRPr>
            </a:lvl1pPr>
          </a:lstStyle>
          <a:p>
            <a:pPr lvl="0"/>
            <a:r>
              <a:rPr lang="en-US"/>
              <a:t>About</a:t>
            </a:r>
          </a:p>
        </p:txBody>
      </p:sp>
      <p:sp>
        <p:nvSpPr>
          <p:cNvPr id="18" name="Text Placeholder 17">
            <a:extLst>
              <a:ext uri="{FF2B5EF4-FFF2-40B4-BE49-F238E27FC236}">
                <a16:creationId xmlns:a16="http://schemas.microsoft.com/office/drawing/2014/main" id="{D52D6E64-9DD1-43CD-C247-B83E374482F5}"/>
              </a:ext>
            </a:extLst>
          </p:cNvPr>
          <p:cNvSpPr>
            <a:spLocks noGrp="1"/>
          </p:cNvSpPr>
          <p:nvPr>
            <p:ph type="body" sz="quarter" idx="42" hasCustomPrompt="1"/>
          </p:nvPr>
        </p:nvSpPr>
        <p:spPr>
          <a:xfrm>
            <a:off x="4411663" y="1552575"/>
            <a:ext cx="3201987" cy="219075"/>
          </a:xfrm>
        </p:spPr>
        <p:txBody>
          <a:bodyPr anchor="b" anchorCtr="0"/>
          <a:lstStyle>
            <a:lvl1pPr>
              <a:defRPr sz="1200" cap="all" baseline="0">
                <a:solidFill>
                  <a:schemeClr val="accent2"/>
                </a:solidFill>
              </a:defRPr>
            </a:lvl1pPr>
          </a:lstStyle>
          <a:p>
            <a:pPr lvl="0"/>
            <a:r>
              <a:rPr lang="en-US"/>
              <a:t>solution</a:t>
            </a:r>
          </a:p>
        </p:txBody>
      </p:sp>
      <p:sp>
        <p:nvSpPr>
          <p:cNvPr id="20" name="Text Placeholder 19">
            <a:extLst>
              <a:ext uri="{FF2B5EF4-FFF2-40B4-BE49-F238E27FC236}">
                <a16:creationId xmlns:a16="http://schemas.microsoft.com/office/drawing/2014/main" id="{D02A9C0F-4D4C-0EEC-0E20-65368D11774B}"/>
              </a:ext>
            </a:extLst>
          </p:cNvPr>
          <p:cNvSpPr>
            <a:spLocks noGrp="1"/>
          </p:cNvSpPr>
          <p:nvPr>
            <p:ph type="body" sz="quarter" idx="43" hasCustomPrompt="1"/>
          </p:nvPr>
        </p:nvSpPr>
        <p:spPr>
          <a:xfrm>
            <a:off x="608013" y="3338514"/>
            <a:ext cx="3201987" cy="219075"/>
          </a:xfrm>
        </p:spPr>
        <p:txBody>
          <a:bodyPr anchor="b" anchorCtr="0"/>
          <a:lstStyle>
            <a:lvl1pPr>
              <a:defRPr sz="1200" cap="all" baseline="0">
                <a:solidFill>
                  <a:schemeClr val="accent3"/>
                </a:solidFill>
              </a:defRPr>
            </a:lvl1pPr>
          </a:lstStyle>
          <a:p>
            <a:pPr lvl="0"/>
            <a:r>
              <a:rPr lang="en-US"/>
              <a:t>challenges</a:t>
            </a:r>
          </a:p>
        </p:txBody>
      </p:sp>
      <p:sp>
        <p:nvSpPr>
          <p:cNvPr id="22" name="Text Placeholder 21">
            <a:extLst>
              <a:ext uri="{FF2B5EF4-FFF2-40B4-BE49-F238E27FC236}">
                <a16:creationId xmlns:a16="http://schemas.microsoft.com/office/drawing/2014/main" id="{1DEF5052-BBAD-A22B-0D68-BBBFD706375E}"/>
              </a:ext>
            </a:extLst>
          </p:cNvPr>
          <p:cNvSpPr>
            <a:spLocks noGrp="1"/>
          </p:cNvSpPr>
          <p:nvPr>
            <p:ph type="body" sz="quarter" idx="44" hasCustomPrompt="1"/>
          </p:nvPr>
        </p:nvSpPr>
        <p:spPr>
          <a:xfrm>
            <a:off x="4427538" y="3338514"/>
            <a:ext cx="3201987" cy="219075"/>
          </a:xfrm>
        </p:spPr>
        <p:txBody>
          <a:bodyPr anchor="b" anchorCtr="0"/>
          <a:lstStyle>
            <a:lvl1pPr>
              <a:defRPr sz="1200" cap="all" baseline="0">
                <a:solidFill>
                  <a:schemeClr val="accent3"/>
                </a:solidFill>
              </a:defRPr>
            </a:lvl1pPr>
          </a:lstStyle>
          <a:p>
            <a:pPr lvl="0"/>
            <a:r>
              <a:rPr lang="en-US"/>
              <a:t>impact</a:t>
            </a:r>
          </a:p>
        </p:txBody>
      </p:sp>
      <p:sp>
        <p:nvSpPr>
          <p:cNvPr id="24" name="Text Placeholder 23">
            <a:extLst>
              <a:ext uri="{FF2B5EF4-FFF2-40B4-BE49-F238E27FC236}">
                <a16:creationId xmlns:a16="http://schemas.microsoft.com/office/drawing/2014/main" id="{9FFF9CD2-0893-33FB-480A-506C7095C2FA}"/>
              </a:ext>
            </a:extLst>
          </p:cNvPr>
          <p:cNvSpPr>
            <a:spLocks noGrp="1"/>
          </p:cNvSpPr>
          <p:nvPr>
            <p:ph type="body" sz="quarter" idx="45" hasCustomPrompt="1"/>
          </p:nvPr>
        </p:nvSpPr>
        <p:spPr>
          <a:xfrm>
            <a:off x="608013" y="5022850"/>
            <a:ext cx="3243262" cy="227013"/>
          </a:xfrm>
        </p:spPr>
        <p:txBody>
          <a:bodyPr anchor="b" anchorCtr="0"/>
          <a:lstStyle>
            <a:lvl1pPr>
              <a:defRPr sz="1200" cap="all" baseline="0">
                <a:solidFill>
                  <a:schemeClr val="accent4"/>
                </a:solidFill>
              </a:defRPr>
            </a:lvl1pPr>
          </a:lstStyle>
          <a:p>
            <a:pPr lvl="0"/>
            <a:r>
              <a:rPr lang="en-US"/>
              <a:t>products</a:t>
            </a:r>
          </a:p>
        </p:txBody>
      </p:sp>
      <p:sp>
        <p:nvSpPr>
          <p:cNvPr id="26" name="Text Placeholder 25">
            <a:extLst>
              <a:ext uri="{FF2B5EF4-FFF2-40B4-BE49-F238E27FC236}">
                <a16:creationId xmlns:a16="http://schemas.microsoft.com/office/drawing/2014/main" id="{F2B49FE0-BA78-9DF9-AB7D-9F52651E93AD}"/>
              </a:ext>
            </a:extLst>
          </p:cNvPr>
          <p:cNvSpPr>
            <a:spLocks noGrp="1"/>
          </p:cNvSpPr>
          <p:nvPr>
            <p:ph type="body" sz="quarter" idx="46" hasCustomPrompt="1"/>
          </p:nvPr>
        </p:nvSpPr>
        <p:spPr>
          <a:xfrm>
            <a:off x="4427538" y="5022850"/>
            <a:ext cx="3243262" cy="227013"/>
          </a:xfrm>
        </p:spPr>
        <p:txBody>
          <a:bodyPr anchor="b" anchorCtr="0"/>
          <a:lstStyle>
            <a:lvl1pPr>
              <a:defRPr sz="1200" cap="all" baseline="0">
                <a:solidFill>
                  <a:schemeClr val="accent4"/>
                </a:solidFill>
              </a:defRPr>
            </a:lvl1pPr>
          </a:lstStyle>
          <a:p>
            <a:pPr lvl="0"/>
            <a:r>
              <a:rPr lang="en-US"/>
              <a:t>Strategic priorities</a:t>
            </a:r>
          </a:p>
        </p:txBody>
      </p:sp>
    </p:spTree>
    <p:extLst>
      <p:ext uri="{BB962C8B-B14F-4D97-AF65-F5344CB8AC3E}">
        <p14:creationId xmlns:p14="http://schemas.microsoft.com/office/powerpoint/2010/main" val="366548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ree Icon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C5A99F-0678-4DC4-A266-1AD031E9C8E4}"/>
              </a:ext>
            </a:extLst>
          </p:cNvPr>
          <p:cNvSpPr>
            <a:spLocks noGrp="1"/>
          </p:cNvSpPr>
          <p:nvPr>
            <p:ph type="title" hasCustomPrompt="1"/>
          </p:nvPr>
        </p:nvSpPr>
        <p:spPr/>
        <p:txBody>
          <a:bodyPr/>
          <a:lstStyle>
            <a:lvl1pPr>
              <a:defRPr>
                <a:solidFill>
                  <a:schemeClr val="accent2"/>
                </a:solidFill>
              </a:defRPr>
            </a:lvl1pPr>
          </a:lstStyle>
          <a:p>
            <a:r>
              <a:rPr lang="en-US"/>
              <a:t>Three Icon Placeholders with Text Descriptions</a:t>
            </a:r>
          </a:p>
        </p:txBody>
      </p:sp>
      <p:sp>
        <p:nvSpPr>
          <p:cNvPr id="12" name="Subtitle 2">
            <a:extLst>
              <a:ext uri="{FF2B5EF4-FFF2-40B4-BE49-F238E27FC236}">
                <a16:creationId xmlns:a16="http://schemas.microsoft.com/office/drawing/2014/main" id="{4EBF1472-E940-4CC7-B5D3-349346A425A8}"/>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21" name="Oval 20">
            <a:extLst>
              <a:ext uri="{FF2B5EF4-FFF2-40B4-BE49-F238E27FC236}">
                <a16:creationId xmlns:a16="http://schemas.microsoft.com/office/drawing/2014/main" id="{B1C210DC-5DBB-4F0D-875F-CD8AAAB938CE}"/>
              </a:ext>
              <a:ext uri="{C183D7F6-B498-43B3-948B-1728B52AA6E4}">
                <adec:decorative xmlns="" xmlns:adec="http://schemas.microsoft.com/office/drawing/2017/decorative" val="1"/>
              </a:ext>
            </a:extLst>
          </p:cNvPr>
          <p:cNvSpPr/>
          <p:nvPr userDrawn="1"/>
        </p:nvSpPr>
        <p:spPr bwMode="gray">
          <a:xfrm>
            <a:off x="1981877" y="2055429"/>
            <a:ext cx="1828959" cy="1828959"/>
          </a:xfrm>
          <a:prstGeom prst="ellipse">
            <a:avLst/>
          </a:prstGeom>
          <a:noFill/>
          <a:ln w="38100">
            <a:solidFill>
              <a:schemeClr val="accent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4"/>
              </a:solidFill>
            </a:endParaRPr>
          </a:p>
        </p:txBody>
      </p:sp>
      <p:sp>
        <p:nvSpPr>
          <p:cNvPr id="13" name="Text Placeholder 3">
            <a:extLst>
              <a:ext uri="{FF2B5EF4-FFF2-40B4-BE49-F238E27FC236}">
                <a16:creationId xmlns:a16="http://schemas.microsoft.com/office/drawing/2014/main" id="{83C9F48F-8CFB-DD45-AE7E-6A5DE26F9510}"/>
              </a:ext>
            </a:extLst>
          </p:cNvPr>
          <p:cNvSpPr>
            <a:spLocks noGrp="1"/>
          </p:cNvSpPr>
          <p:nvPr>
            <p:ph type="body" sz="quarter" idx="21" hasCustomPrompt="1"/>
          </p:nvPr>
        </p:nvSpPr>
        <p:spPr>
          <a:xfrm>
            <a:off x="2188103" y="2419650"/>
            <a:ext cx="1396669" cy="1100516"/>
          </a:xfrm>
        </p:spPr>
        <p:txBody>
          <a:bodyPr anchor="ctr" anchorCtr="0"/>
          <a:lstStyle>
            <a:lvl1pPr algn="ctr">
              <a:lnSpc>
                <a:spcPct val="100000"/>
              </a:lnSpc>
              <a:spcBef>
                <a:spcPts val="600"/>
              </a:spcBef>
              <a:defRPr sz="1800">
                <a:solidFill>
                  <a:schemeClr val="accent4"/>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4" name="Text Placeholder 3">
            <a:extLst>
              <a:ext uri="{FF2B5EF4-FFF2-40B4-BE49-F238E27FC236}">
                <a16:creationId xmlns:a16="http://schemas.microsoft.com/office/drawing/2014/main" id="{B9CC9B40-9AF4-4EF7-8384-2ACE79EA95C9}"/>
              </a:ext>
            </a:extLst>
          </p:cNvPr>
          <p:cNvSpPr>
            <a:spLocks noGrp="1"/>
          </p:cNvSpPr>
          <p:nvPr>
            <p:ph type="body" sz="quarter" idx="18" hasCustomPrompt="1"/>
          </p:nvPr>
        </p:nvSpPr>
        <p:spPr>
          <a:xfrm>
            <a:off x="1525905" y="4267940"/>
            <a:ext cx="2744788" cy="1458912"/>
          </a:xfrm>
        </p:spPr>
        <p:txBody>
          <a:bodyPr/>
          <a:lstStyle>
            <a:lvl1pPr algn="ctr">
              <a:lnSpc>
                <a:spcPct val="100000"/>
              </a:lnSpc>
              <a:spcBef>
                <a:spcPts val="600"/>
              </a:spcBef>
              <a:defRPr sz="2400">
                <a:solidFill>
                  <a:schemeClr val="accent4"/>
                </a:solidFill>
              </a:defRPr>
            </a:lvl1pPr>
            <a:lvl2pPr marL="0" indent="0" algn="ctr">
              <a:lnSpc>
                <a:spcPct val="100000"/>
              </a:lnSpc>
              <a:spcBef>
                <a:spcPts val="600"/>
              </a:spcBef>
              <a:buFont typeface="Open Sans" panose="020B0606030504020204" pitchFamily="34" charset="0"/>
              <a:buChar char="​"/>
              <a:defRPr>
                <a:solidFill>
                  <a:schemeClr val="tx1"/>
                </a:solidFill>
              </a:defRPr>
            </a:lvl2pPr>
          </a:lstStyle>
          <a:p>
            <a:pPr lvl="0"/>
            <a:r>
              <a:rPr lang="en-US" dirty="0"/>
              <a:t>Click to add text here</a:t>
            </a:r>
          </a:p>
          <a:p>
            <a:pPr lvl="1"/>
            <a:r>
              <a:rPr lang="en-US" dirty="0"/>
              <a:t>Second level</a:t>
            </a:r>
          </a:p>
        </p:txBody>
      </p:sp>
      <p:sp>
        <p:nvSpPr>
          <p:cNvPr id="23" name="Oval 22">
            <a:extLst>
              <a:ext uri="{FF2B5EF4-FFF2-40B4-BE49-F238E27FC236}">
                <a16:creationId xmlns:a16="http://schemas.microsoft.com/office/drawing/2014/main" id="{6FECF9D0-D7A8-43DD-B38D-E1090C0B322F}"/>
              </a:ext>
              <a:ext uri="{C183D7F6-B498-43B3-948B-1728B52AA6E4}">
                <adec:decorative xmlns="" xmlns:adec="http://schemas.microsoft.com/office/drawing/2017/decorative" val="1"/>
              </a:ext>
            </a:extLst>
          </p:cNvPr>
          <p:cNvSpPr/>
          <p:nvPr userDrawn="1"/>
        </p:nvSpPr>
        <p:spPr bwMode="gray">
          <a:xfrm>
            <a:off x="5184924" y="2055429"/>
            <a:ext cx="1828959" cy="1828959"/>
          </a:xfrm>
          <a:prstGeom prst="ellipse">
            <a:avLst/>
          </a:prstGeom>
          <a:noFill/>
          <a:ln w="38100">
            <a:solidFill>
              <a:schemeClr val="accent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Text Placeholder 3">
            <a:extLst>
              <a:ext uri="{FF2B5EF4-FFF2-40B4-BE49-F238E27FC236}">
                <a16:creationId xmlns:a16="http://schemas.microsoft.com/office/drawing/2014/main" id="{04DBEFEC-821B-4F4E-8D5E-E6843BF1AEAD}"/>
              </a:ext>
            </a:extLst>
          </p:cNvPr>
          <p:cNvSpPr>
            <a:spLocks noGrp="1"/>
          </p:cNvSpPr>
          <p:nvPr>
            <p:ph type="body" sz="quarter" idx="22" hasCustomPrompt="1"/>
          </p:nvPr>
        </p:nvSpPr>
        <p:spPr>
          <a:xfrm>
            <a:off x="5408612" y="2419650"/>
            <a:ext cx="1396669" cy="1100516"/>
          </a:xfrm>
        </p:spPr>
        <p:txBody>
          <a:bodyPr anchor="ctr" anchorCtr="0"/>
          <a:lstStyle>
            <a:lvl1pPr algn="ctr">
              <a:lnSpc>
                <a:spcPct val="100000"/>
              </a:lnSpc>
              <a:spcBef>
                <a:spcPts val="600"/>
              </a:spcBef>
              <a:defRPr sz="1800">
                <a:solidFill>
                  <a:schemeClr val="accent3"/>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14" name="Text Placeholder 3">
            <a:extLst>
              <a:ext uri="{FF2B5EF4-FFF2-40B4-BE49-F238E27FC236}">
                <a16:creationId xmlns:a16="http://schemas.microsoft.com/office/drawing/2014/main" id="{D69CA39A-E967-4A68-A944-35C345A456D5}"/>
              </a:ext>
            </a:extLst>
          </p:cNvPr>
          <p:cNvSpPr>
            <a:spLocks noGrp="1"/>
          </p:cNvSpPr>
          <p:nvPr>
            <p:ph type="body" sz="quarter" idx="19" hasCustomPrompt="1"/>
          </p:nvPr>
        </p:nvSpPr>
        <p:spPr>
          <a:xfrm>
            <a:off x="4721225" y="4267940"/>
            <a:ext cx="2744788" cy="1458912"/>
          </a:xfrm>
        </p:spPr>
        <p:txBody>
          <a:bodyPr/>
          <a:lstStyle>
            <a:lvl1pPr algn="ctr">
              <a:lnSpc>
                <a:spcPct val="100000"/>
              </a:lnSpc>
              <a:spcBef>
                <a:spcPts val="600"/>
              </a:spcBef>
              <a:defRPr sz="2400">
                <a:solidFill>
                  <a:schemeClr val="accent3"/>
                </a:solidFill>
              </a:defRPr>
            </a:lvl1pPr>
            <a:lvl2pPr marL="285750" indent="-285750" algn="ctr">
              <a:lnSpc>
                <a:spcPct val="100000"/>
              </a:lnSpc>
              <a:spcBef>
                <a:spcPts val="600"/>
              </a:spcBef>
              <a:buFont typeface="Open Sans" panose="020B0606030504020204" pitchFamily="34" charset="0"/>
              <a:buChar char="​"/>
              <a:defRPr lang="en-US" sz="1800" kern="1200" dirty="0">
                <a:solidFill>
                  <a:schemeClr val="tx1"/>
                </a:solidFill>
                <a:latin typeface="+mn-lt"/>
                <a:ea typeface="+mn-ea"/>
                <a:cs typeface="+mn-cs"/>
              </a:defRPr>
            </a:lvl2pPr>
          </a:lstStyle>
          <a:p>
            <a:pPr lvl="0"/>
            <a:r>
              <a:rPr lang="en-US" dirty="0"/>
              <a:t>Click to add text here</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22" name="Oval 21">
            <a:extLst>
              <a:ext uri="{FF2B5EF4-FFF2-40B4-BE49-F238E27FC236}">
                <a16:creationId xmlns:a16="http://schemas.microsoft.com/office/drawing/2014/main" id="{446F04B0-7860-407F-85B7-42E38FAFE34B}"/>
              </a:ext>
              <a:ext uri="{C183D7F6-B498-43B3-948B-1728B52AA6E4}">
                <adec:decorative xmlns="" xmlns:adec="http://schemas.microsoft.com/office/drawing/2017/decorative" val="1"/>
              </a:ext>
            </a:extLst>
          </p:cNvPr>
          <p:cNvSpPr/>
          <p:nvPr userDrawn="1"/>
        </p:nvSpPr>
        <p:spPr bwMode="gray">
          <a:xfrm>
            <a:off x="8389301" y="2055429"/>
            <a:ext cx="1828959" cy="1828959"/>
          </a:xfrm>
          <a:prstGeom prst="ellipse">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Text Placeholder 3">
            <a:extLst>
              <a:ext uri="{FF2B5EF4-FFF2-40B4-BE49-F238E27FC236}">
                <a16:creationId xmlns:a16="http://schemas.microsoft.com/office/drawing/2014/main" id="{41A16A22-350B-4B24-A3CD-4D5DE470DEEB}"/>
              </a:ext>
            </a:extLst>
          </p:cNvPr>
          <p:cNvSpPr>
            <a:spLocks noGrp="1"/>
          </p:cNvSpPr>
          <p:nvPr>
            <p:ph type="body" sz="quarter" idx="20" hasCustomPrompt="1"/>
          </p:nvPr>
        </p:nvSpPr>
        <p:spPr>
          <a:xfrm>
            <a:off x="7923213" y="4267940"/>
            <a:ext cx="2744788" cy="1458912"/>
          </a:xfrm>
        </p:spPr>
        <p:txBody>
          <a:bodyPr/>
          <a:lstStyle>
            <a:lvl1pPr algn="ctr">
              <a:lnSpc>
                <a:spcPct val="100000"/>
              </a:lnSpc>
              <a:spcBef>
                <a:spcPts val="600"/>
              </a:spcBef>
              <a:defRPr sz="2400">
                <a:solidFill>
                  <a:schemeClr val="accent2"/>
                </a:solidFill>
              </a:defRPr>
            </a:lvl1pPr>
            <a:lvl2pPr marL="285750" indent="-285750" algn="ctr">
              <a:lnSpc>
                <a:spcPct val="100000"/>
              </a:lnSpc>
              <a:spcBef>
                <a:spcPts val="600"/>
              </a:spcBef>
              <a:buFont typeface="Open Sans" panose="020B0606030504020204" pitchFamily="34" charset="0"/>
              <a:buChar char="​"/>
              <a:defRPr lang="en-US" sz="1800" kern="1200" dirty="0">
                <a:solidFill>
                  <a:schemeClr val="tx1"/>
                </a:solidFill>
                <a:latin typeface="+mn-lt"/>
                <a:ea typeface="+mn-ea"/>
                <a:cs typeface="+mn-cs"/>
              </a:defRPr>
            </a:lvl2pPr>
          </a:lstStyle>
          <a:p>
            <a:pPr lvl="0"/>
            <a:r>
              <a:rPr lang="en-US" dirty="0"/>
              <a:t>Click to add text here</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17" name="Text Placeholder 3">
            <a:extLst>
              <a:ext uri="{FF2B5EF4-FFF2-40B4-BE49-F238E27FC236}">
                <a16:creationId xmlns:a16="http://schemas.microsoft.com/office/drawing/2014/main" id="{0545A424-E307-E14F-A89B-1A531D114FD0}"/>
              </a:ext>
            </a:extLst>
          </p:cNvPr>
          <p:cNvSpPr>
            <a:spLocks noGrp="1"/>
          </p:cNvSpPr>
          <p:nvPr>
            <p:ph type="body" sz="quarter" idx="23" hasCustomPrompt="1"/>
          </p:nvPr>
        </p:nvSpPr>
        <p:spPr>
          <a:xfrm>
            <a:off x="8609012" y="2419650"/>
            <a:ext cx="1396669" cy="1100516"/>
          </a:xfrm>
        </p:spPr>
        <p:txBody>
          <a:bodyPr anchor="ctr" anchorCtr="0"/>
          <a:lstStyle>
            <a:lvl1pPr algn="ctr">
              <a:lnSpc>
                <a:spcPct val="100000"/>
              </a:lnSpc>
              <a:spcBef>
                <a:spcPts val="600"/>
              </a:spcBef>
              <a:defRPr sz="1800">
                <a:solidFill>
                  <a:schemeClr val="accent2"/>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19" name="page number">
            <a:extLst>
              <a:ext uri="{FF2B5EF4-FFF2-40B4-BE49-F238E27FC236}">
                <a16:creationId xmlns:a16="http://schemas.microsoft.com/office/drawing/2014/main" id="{6122FC91-666D-7A42-9D21-9800CF4E3706}"/>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4153667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ur Icon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A6ED71B-2619-4816-B753-5E850ED08FBC}"/>
              </a:ext>
            </a:extLst>
          </p:cNvPr>
          <p:cNvSpPr>
            <a:spLocks noGrp="1"/>
          </p:cNvSpPr>
          <p:nvPr>
            <p:ph type="title" hasCustomPrompt="1"/>
          </p:nvPr>
        </p:nvSpPr>
        <p:spPr/>
        <p:txBody>
          <a:bodyPr/>
          <a:lstStyle>
            <a:lvl1pPr>
              <a:defRPr>
                <a:solidFill>
                  <a:schemeClr val="accent2"/>
                </a:solidFill>
              </a:defRPr>
            </a:lvl1pPr>
          </a:lstStyle>
          <a:p>
            <a:r>
              <a:rPr lang="en-US"/>
              <a:t>Four Icon Placeholders with Text Descriptions</a:t>
            </a:r>
          </a:p>
        </p:txBody>
      </p:sp>
      <p:sp>
        <p:nvSpPr>
          <p:cNvPr id="14" name="Subtitle 2">
            <a:extLst>
              <a:ext uri="{FF2B5EF4-FFF2-40B4-BE49-F238E27FC236}">
                <a16:creationId xmlns:a16="http://schemas.microsoft.com/office/drawing/2014/main" id="{BB679D5C-AEFA-4052-96E3-7DF67D7C105A}"/>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add subtitle</a:t>
            </a:r>
          </a:p>
        </p:txBody>
      </p:sp>
      <p:sp>
        <p:nvSpPr>
          <p:cNvPr id="84" name="Oval 83">
            <a:extLst>
              <a:ext uri="{FF2B5EF4-FFF2-40B4-BE49-F238E27FC236}">
                <a16:creationId xmlns:a16="http://schemas.microsoft.com/office/drawing/2014/main" id="{085441A7-EBA5-4ABB-8D29-CE4338F0F9B5}"/>
              </a:ext>
              <a:ext uri="{C183D7F6-B498-43B3-948B-1728B52AA6E4}">
                <adec:decorative xmlns="" xmlns:adec="http://schemas.microsoft.com/office/drawing/2017/decorative" val="1"/>
              </a:ext>
            </a:extLst>
          </p:cNvPr>
          <p:cNvSpPr/>
          <p:nvPr userDrawn="1"/>
        </p:nvSpPr>
        <p:spPr bwMode="gray">
          <a:xfrm>
            <a:off x="1065749" y="2060872"/>
            <a:ext cx="1828959" cy="1828959"/>
          </a:xfrm>
          <a:prstGeom prst="ellipse">
            <a:avLst/>
          </a:prstGeom>
          <a:noFill/>
          <a:ln w="38100">
            <a:solidFill>
              <a:schemeClr val="accent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4"/>
              </a:solidFill>
            </a:endParaRPr>
          </a:p>
        </p:txBody>
      </p:sp>
      <p:sp>
        <p:nvSpPr>
          <p:cNvPr id="13" name="Text Placeholder 3">
            <a:extLst>
              <a:ext uri="{FF2B5EF4-FFF2-40B4-BE49-F238E27FC236}">
                <a16:creationId xmlns:a16="http://schemas.microsoft.com/office/drawing/2014/main" id="{372EA9D9-DD59-0A4A-94D5-AC136E79CD72}"/>
              </a:ext>
            </a:extLst>
          </p:cNvPr>
          <p:cNvSpPr>
            <a:spLocks noGrp="1"/>
          </p:cNvSpPr>
          <p:nvPr>
            <p:ph type="body" sz="quarter" idx="23" hasCustomPrompt="1"/>
          </p:nvPr>
        </p:nvSpPr>
        <p:spPr>
          <a:xfrm>
            <a:off x="1273703" y="2425093"/>
            <a:ext cx="1396669" cy="1100516"/>
          </a:xfrm>
        </p:spPr>
        <p:txBody>
          <a:bodyPr anchor="ctr" anchorCtr="0"/>
          <a:lstStyle>
            <a:lvl1pPr algn="ctr">
              <a:lnSpc>
                <a:spcPct val="100000"/>
              </a:lnSpc>
              <a:spcBef>
                <a:spcPts val="600"/>
              </a:spcBef>
              <a:defRPr sz="1800">
                <a:solidFill>
                  <a:schemeClr val="accent4"/>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15" name="Text Placeholder 3">
            <a:extLst>
              <a:ext uri="{FF2B5EF4-FFF2-40B4-BE49-F238E27FC236}">
                <a16:creationId xmlns:a16="http://schemas.microsoft.com/office/drawing/2014/main" id="{83A73281-E5F0-4C3B-BE4E-A12D56CC1003}"/>
              </a:ext>
            </a:extLst>
          </p:cNvPr>
          <p:cNvSpPr>
            <a:spLocks noGrp="1"/>
          </p:cNvSpPr>
          <p:nvPr>
            <p:ph type="body" sz="quarter" idx="19" hasCustomPrompt="1"/>
          </p:nvPr>
        </p:nvSpPr>
        <p:spPr>
          <a:xfrm>
            <a:off x="842673" y="4269508"/>
            <a:ext cx="2286000" cy="1458912"/>
          </a:xfrm>
        </p:spPr>
        <p:txBody>
          <a:bodyPr/>
          <a:lstStyle>
            <a:lvl1pPr algn="ctr">
              <a:lnSpc>
                <a:spcPct val="100000"/>
              </a:lnSpc>
              <a:spcBef>
                <a:spcPts val="600"/>
              </a:spcBef>
              <a:defRPr sz="2400">
                <a:solidFill>
                  <a:schemeClr val="accent4"/>
                </a:solidFill>
              </a:defRPr>
            </a:lvl1pPr>
            <a:lvl2pPr marL="285750" indent="-285750" algn="ctr">
              <a:lnSpc>
                <a:spcPct val="100000"/>
              </a:lnSpc>
              <a:spcBef>
                <a:spcPts val="600"/>
              </a:spcBef>
              <a:buFont typeface="Open Sans" panose="020B0606030504020204" pitchFamily="34" charset="0"/>
              <a:buChar char="​"/>
              <a:defRPr lang="en-US" sz="18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87" name="Oval 86">
            <a:extLst>
              <a:ext uri="{FF2B5EF4-FFF2-40B4-BE49-F238E27FC236}">
                <a16:creationId xmlns:a16="http://schemas.microsoft.com/office/drawing/2014/main" id="{45D908EF-1F96-4808-A8DB-F55AB9E8E436}"/>
              </a:ext>
              <a:ext uri="{C183D7F6-B498-43B3-948B-1728B52AA6E4}">
                <adec:decorative xmlns="" xmlns:adec="http://schemas.microsoft.com/office/drawing/2017/decorative" val="1"/>
              </a:ext>
            </a:extLst>
          </p:cNvPr>
          <p:cNvSpPr/>
          <p:nvPr userDrawn="1"/>
        </p:nvSpPr>
        <p:spPr bwMode="gray">
          <a:xfrm>
            <a:off x="3806932" y="2060872"/>
            <a:ext cx="1828959" cy="1828959"/>
          </a:xfrm>
          <a:prstGeom prst="ellipse">
            <a:avLst/>
          </a:prstGeom>
          <a:noFill/>
          <a:ln w="38100">
            <a:solidFill>
              <a:schemeClr val="accent3"/>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6" name="Text Placeholder 3">
            <a:extLst>
              <a:ext uri="{FF2B5EF4-FFF2-40B4-BE49-F238E27FC236}">
                <a16:creationId xmlns:a16="http://schemas.microsoft.com/office/drawing/2014/main" id="{F7F1E977-D1E8-7040-8576-578BD8CB8424}"/>
              </a:ext>
            </a:extLst>
          </p:cNvPr>
          <p:cNvSpPr>
            <a:spLocks noGrp="1"/>
          </p:cNvSpPr>
          <p:nvPr>
            <p:ph type="body" sz="quarter" idx="24" hasCustomPrompt="1"/>
          </p:nvPr>
        </p:nvSpPr>
        <p:spPr>
          <a:xfrm>
            <a:off x="4000597" y="2425093"/>
            <a:ext cx="1396669" cy="1100516"/>
          </a:xfrm>
        </p:spPr>
        <p:txBody>
          <a:bodyPr anchor="ctr" anchorCtr="0"/>
          <a:lstStyle>
            <a:lvl1pPr algn="ctr">
              <a:lnSpc>
                <a:spcPct val="100000"/>
              </a:lnSpc>
              <a:spcBef>
                <a:spcPts val="600"/>
              </a:spcBef>
              <a:defRPr sz="1800">
                <a:solidFill>
                  <a:schemeClr val="accent3"/>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21" name="Text Placeholder 3">
            <a:extLst>
              <a:ext uri="{FF2B5EF4-FFF2-40B4-BE49-F238E27FC236}">
                <a16:creationId xmlns:a16="http://schemas.microsoft.com/office/drawing/2014/main" id="{70078EAE-661A-4C72-917B-F0225239F68A}"/>
              </a:ext>
            </a:extLst>
          </p:cNvPr>
          <p:cNvSpPr>
            <a:spLocks noGrp="1"/>
          </p:cNvSpPr>
          <p:nvPr>
            <p:ph type="body" sz="quarter" idx="20" hasCustomPrompt="1"/>
          </p:nvPr>
        </p:nvSpPr>
        <p:spPr>
          <a:xfrm>
            <a:off x="3579813" y="4269508"/>
            <a:ext cx="2286000" cy="1458912"/>
          </a:xfrm>
        </p:spPr>
        <p:txBody>
          <a:bodyPr/>
          <a:lstStyle>
            <a:lvl1pPr algn="ctr">
              <a:lnSpc>
                <a:spcPct val="100000"/>
              </a:lnSpc>
              <a:spcBef>
                <a:spcPts val="600"/>
              </a:spcBef>
              <a:defRPr sz="2400">
                <a:solidFill>
                  <a:schemeClr val="accent3"/>
                </a:solidFill>
              </a:defRPr>
            </a:lvl1pPr>
            <a:lvl2pPr marL="285750" indent="-285750" algn="ctr">
              <a:lnSpc>
                <a:spcPct val="100000"/>
              </a:lnSpc>
              <a:spcBef>
                <a:spcPts val="600"/>
              </a:spcBef>
              <a:buFont typeface="Open Sans" panose="020B0606030504020204" pitchFamily="34" charset="0"/>
              <a:buChar char="​"/>
              <a:defRPr lang="en-US" sz="18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86" name="Oval 85">
            <a:extLst>
              <a:ext uri="{FF2B5EF4-FFF2-40B4-BE49-F238E27FC236}">
                <a16:creationId xmlns:a16="http://schemas.microsoft.com/office/drawing/2014/main" id="{5670C03F-6336-45E3-A9F4-0CD130D80D1B}"/>
              </a:ext>
              <a:ext uri="{C183D7F6-B498-43B3-948B-1728B52AA6E4}">
                <adec:decorative xmlns="" xmlns:adec="http://schemas.microsoft.com/office/drawing/2017/decorative" val="1"/>
              </a:ext>
            </a:extLst>
          </p:cNvPr>
          <p:cNvSpPr/>
          <p:nvPr userDrawn="1"/>
        </p:nvSpPr>
        <p:spPr bwMode="gray">
          <a:xfrm>
            <a:off x="6562100" y="2060872"/>
            <a:ext cx="1828959" cy="1828959"/>
          </a:xfrm>
          <a:prstGeom prst="ellipse">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7" name="Text Placeholder 3">
            <a:extLst>
              <a:ext uri="{FF2B5EF4-FFF2-40B4-BE49-F238E27FC236}">
                <a16:creationId xmlns:a16="http://schemas.microsoft.com/office/drawing/2014/main" id="{6B608689-50E6-784F-8AFD-D13D124BAA5B}"/>
              </a:ext>
            </a:extLst>
          </p:cNvPr>
          <p:cNvSpPr>
            <a:spLocks noGrp="1"/>
          </p:cNvSpPr>
          <p:nvPr>
            <p:ph type="body" sz="quarter" idx="25" hasCustomPrompt="1"/>
          </p:nvPr>
        </p:nvSpPr>
        <p:spPr>
          <a:xfrm>
            <a:off x="6772120" y="2425093"/>
            <a:ext cx="1396669" cy="1100516"/>
          </a:xfrm>
        </p:spPr>
        <p:txBody>
          <a:bodyPr anchor="ctr" anchorCtr="0"/>
          <a:lstStyle>
            <a:lvl1pPr algn="ctr">
              <a:lnSpc>
                <a:spcPct val="100000"/>
              </a:lnSpc>
              <a:spcBef>
                <a:spcPts val="600"/>
              </a:spcBef>
              <a:defRPr sz="1800">
                <a:solidFill>
                  <a:schemeClr val="accent2"/>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22" name="Text Placeholder 3">
            <a:extLst>
              <a:ext uri="{FF2B5EF4-FFF2-40B4-BE49-F238E27FC236}">
                <a16:creationId xmlns:a16="http://schemas.microsoft.com/office/drawing/2014/main" id="{566D6B40-9CB0-4B56-A3E1-9A7F945F094A}"/>
              </a:ext>
            </a:extLst>
          </p:cNvPr>
          <p:cNvSpPr>
            <a:spLocks noGrp="1"/>
          </p:cNvSpPr>
          <p:nvPr>
            <p:ph type="body" sz="quarter" idx="21" hasCustomPrompt="1"/>
          </p:nvPr>
        </p:nvSpPr>
        <p:spPr>
          <a:xfrm>
            <a:off x="6323013" y="4269508"/>
            <a:ext cx="2286000" cy="1458912"/>
          </a:xfrm>
        </p:spPr>
        <p:txBody>
          <a:bodyPr/>
          <a:lstStyle>
            <a:lvl1pPr algn="ctr">
              <a:lnSpc>
                <a:spcPct val="100000"/>
              </a:lnSpc>
              <a:spcBef>
                <a:spcPts val="600"/>
              </a:spcBef>
              <a:defRPr sz="2400">
                <a:solidFill>
                  <a:schemeClr val="accent2"/>
                </a:solidFill>
              </a:defRPr>
            </a:lvl1pPr>
            <a:lvl2pPr marL="285750" indent="-285750" algn="ctr">
              <a:lnSpc>
                <a:spcPct val="100000"/>
              </a:lnSpc>
              <a:spcBef>
                <a:spcPts val="600"/>
              </a:spcBef>
              <a:buFont typeface="Open Sans" panose="020B0606030504020204" pitchFamily="34" charset="0"/>
              <a:buChar char="​"/>
              <a:defRPr lang="en-US" sz="18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85" name="Oval 84">
            <a:extLst>
              <a:ext uri="{FF2B5EF4-FFF2-40B4-BE49-F238E27FC236}">
                <a16:creationId xmlns:a16="http://schemas.microsoft.com/office/drawing/2014/main" id="{3019BB56-AE7C-42CA-A8FF-432F4F176B8B}"/>
              </a:ext>
              <a:ext uri="{C183D7F6-B498-43B3-948B-1728B52AA6E4}">
                <adec:decorative xmlns="" xmlns:adec="http://schemas.microsoft.com/office/drawing/2017/decorative" val="1"/>
              </a:ext>
            </a:extLst>
          </p:cNvPr>
          <p:cNvSpPr/>
          <p:nvPr userDrawn="1"/>
        </p:nvSpPr>
        <p:spPr bwMode="gray">
          <a:xfrm>
            <a:off x="9302132" y="2060872"/>
            <a:ext cx="1828959" cy="1828959"/>
          </a:xfrm>
          <a:prstGeom prst="ellipse">
            <a:avLst/>
          </a:prstGeom>
          <a:noFill/>
          <a:ln w="38100">
            <a:solidFill>
              <a:schemeClr val="accent5"/>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8" name="Text Placeholder 3">
            <a:extLst>
              <a:ext uri="{FF2B5EF4-FFF2-40B4-BE49-F238E27FC236}">
                <a16:creationId xmlns:a16="http://schemas.microsoft.com/office/drawing/2014/main" id="{290217BC-3881-DF41-A8F3-900AF04F1B7D}"/>
              </a:ext>
            </a:extLst>
          </p:cNvPr>
          <p:cNvSpPr>
            <a:spLocks noGrp="1"/>
          </p:cNvSpPr>
          <p:nvPr>
            <p:ph type="body" sz="quarter" idx="26" hasCustomPrompt="1"/>
          </p:nvPr>
        </p:nvSpPr>
        <p:spPr>
          <a:xfrm>
            <a:off x="9538248" y="2425093"/>
            <a:ext cx="1396669" cy="1100516"/>
          </a:xfrm>
        </p:spPr>
        <p:txBody>
          <a:bodyPr anchor="ctr" anchorCtr="0"/>
          <a:lstStyle>
            <a:lvl1pPr algn="ctr">
              <a:lnSpc>
                <a:spcPct val="100000"/>
              </a:lnSpc>
              <a:spcBef>
                <a:spcPts val="600"/>
              </a:spcBef>
              <a:defRPr sz="1800">
                <a:solidFill>
                  <a:schemeClr val="accent5"/>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23" name="Text Placeholder 3">
            <a:extLst>
              <a:ext uri="{FF2B5EF4-FFF2-40B4-BE49-F238E27FC236}">
                <a16:creationId xmlns:a16="http://schemas.microsoft.com/office/drawing/2014/main" id="{16F5CA9C-E491-4F70-B6EE-A50641060112}"/>
              </a:ext>
            </a:extLst>
          </p:cNvPr>
          <p:cNvSpPr>
            <a:spLocks noGrp="1"/>
          </p:cNvSpPr>
          <p:nvPr>
            <p:ph type="body" sz="quarter" idx="22" hasCustomPrompt="1"/>
          </p:nvPr>
        </p:nvSpPr>
        <p:spPr>
          <a:xfrm>
            <a:off x="9066213" y="4269508"/>
            <a:ext cx="2286000" cy="1458912"/>
          </a:xfrm>
        </p:spPr>
        <p:txBody>
          <a:bodyPr/>
          <a:lstStyle>
            <a:lvl1pPr algn="ctr">
              <a:lnSpc>
                <a:spcPct val="100000"/>
              </a:lnSpc>
              <a:spcBef>
                <a:spcPts val="600"/>
              </a:spcBef>
              <a:defRPr sz="2400">
                <a:solidFill>
                  <a:schemeClr val="accent5"/>
                </a:solidFill>
              </a:defRPr>
            </a:lvl1pPr>
            <a:lvl2pPr marL="285750" indent="-285750" algn="ctr">
              <a:lnSpc>
                <a:spcPct val="100000"/>
              </a:lnSpc>
              <a:spcBef>
                <a:spcPts val="600"/>
              </a:spcBef>
              <a:buFont typeface="Open Sans" panose="020B0606030504020204" pitchFamily="34" charset="0"/>
              <a:buChar char="​"/>
              <a:defRPr lang="en-US" sz="18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20" name="page number">
            <a:extLst>
              <a:ext uri="{FF2B5EF4-FFF2-40B4-BE49-F238E27FC236}">
                <a16:creationId xmlns:a16="http://schemas.microsoft.com/office/drawing/2014/main" id="{1D45AB97-9B77-2244-B7BA-E18EA4CD43EA}"/>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36837634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ive Icon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BA8A47F-2243-412F-A1A8-FA8E3475F5E1}"/>
              </a:ext>
            </a:extLst>
          </p:cNvPr>
          <p:cNvSpPr>
            <a:spLocks noGrp="1"/>
          </p:cNvSpPr>
          <p:nvPr>
            <p:ph type="title" hasCustomPrompt="1"/>
          </p:nvPr>
        </p:nvSpPr>
        <p:spPr/>
        <p:txBody>
          <a:bodyPr/>
          <a:lstStyle>
            <a:lvl1pPr>
              <a:defRPr>
                <a:solidFill>
                  <a:schemeClr val="accent2"/>
                </a:solidFill>
              </a:defRPr>
            </a:lvl1pPr>
          </a:lstStyle>
          <a:p>
            <a:r>
              <a:rPr lang="en-US"/>
              <a:t>Five Icon Placeholders with Text Descriptions</a:t>
            </a:r>
          </a:p>
        </p:txBody>
      </p:sp>
      <p:sp>
        <p:nvSpPr>
          <p:cNvPr id="16" name="Subtitle 2">
            <a:extLst>
              <a:ext uri="{FF2B5EF4-FFF2-40B4-BE49-F238E27FC236}">
                <a16:creationId xmlns:a16="http://schemas.microsoft.com/office/drawing/2014/main" id="{EEA64E97-C31D-49B1-B8E1-20E5F404F516}"/>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22" name="Oval 21">
            <a:extLst>
              <a:ext uri="{FF2B5EF4-FFF2-40B4-BE49-F238E27FC236}">
                <a16:creationId xmlns:a16="http://schemas.microsoft.com/office/drawing/2014/main" id="{A1FDF9D3-5B68-4A75-97BF-2C5113CFAA66}"/>
              </a:ext>
              <a:ext uri="{C183D7F6-B498-43B3-948B-1728B52AA6E4}">
                <adec:decorative xmlns="" xmlns:adec="http://schemas.microsoft.com/office/drawing/2017/decorative" val="1"/>
              </a:ext>
            </a:extLst>
          </p:cNvPr>
          <p:cNvSpPr/>
          <p:nvPr userDrawn="1"/>
        </p:nvSpPr>
        <p:spPr bwMode="gray">
          <a:xfrm>
            <a:off x="609800" y="2064663"/>
            <a:ext cx="1828959" cy="1828959"/>
          </a:xfrm>
          <a:prstGeom prst="ellipse">
            <a:avLst/>
          </a:prstGeom>
          <a:noFill/>
          <a:ln w="38100">
            <a:solidFill>
              <a:schemeClr val="accent4"/>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4"/>
              </a:solidFill>
            </a:endParaRPr>
          </a:p>
        </p:txBody>
      </p:sp>
      <p:sp>
        <p:nvSpPr>
          <p:cNvPr id="15" name="Text Placeholder 3">
            <a:extLst>
              <a:ext uri="{FF2B5EF4-FFF2-40B4-BE49-F238E27FC236}">
                <a16:creationId xmlns:a16="http://schemas.microsoft.com/office/drawing/2014/main" id="{AE3C6552-FD35-F64A-AB25-15819DA5EE24}"/>
              </a:ext>
            </a:extLst>
          </p:cNvPr>
          <p:cNvSpPr>
            <a:spLocks noGrp="1"/>
          </p:cNvSpPr>
          <p:nvPr>
            <p:ph type="body" sz="quarter" idx="24" hasCustomPrompt="1"/>
          </p:nvPr>
        </p:nvSpPr>
        <p:spPr>
          <a:xfrm>
            <a:off x="820549" y="2428884"/>
            <a:ext cx="1396669" cy="1100516"/>
          </a:xfrm>
        </p:spPr>
        <p:txBody>
          <a:bodyPr anchor="ctr" anchorCtr="0"/>
          <a:lstStyle>
            <a:lvl1pPr algn="ctr">
              <a:lnSpc>
                <a:spcPct val="100000"/>
              </a:lnSpc>
              <a:spcBef>
                <a:spcPts val="600"/>
              </a:spcBef>
              <a:defRPr sz="1800">
                <a:solidFill>
                  <a:schemeClr val="accent4"/>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17" name="Text Placeholder 3">
            <a:extLst>
              <a:ext uri="{FF2B5EF4-FFF2-40B4-BE49-F238E27FC236}">
                <a16:creationId xmlns:a16="http://schemas.microsoft.com/office/drawing/2014/main" id="{2E201879-B985-4ADE-8AD6-6C3E14CE0AFE}"/>
              </a:ext>
            </a:extLst>
          </p:cNvPr>
          <p:cNvSpPr>
            <a:spLocks noGrp="1"/>
          </p:cNvSpPr>
          <p:nvPr>
            <p:ph type="body" sz="quarter" idx="19" hasCustomPrompt="1"/>
          </p:nvPr>
        </p:nvSpPr>
        <p:spPr>
          <a:xfrm>
            <a:off x="610850" y="4282873"/>
            <a:ext cx="1828800" cy="1458912"/>
          </a:xfrm>
        </p:spPr>
        <p:txBody>
          <a:bodyPr/>
          <a:lstStyle>
            <a:lvl1pPr algn="ctr">
              <a:lnSpc>
                <a:spcPct val="100000"/>
              </a:lnSpc>
              <a:spcBef>
                <a:spcPts val="600"/>
              </a:spcBef>
              <a:defRPr sz="2000">
                <a:solidFill>
                  <a:schemeClr val="accent4"/>
                </a:solidFill>
              </a:defRPr>
            </a:lvl1pPr>
            <a:lvl2pPr marL="0" indent="0" algn="ctr">
              <a:lnSpc>
                <a:spcPct val="100000"/>
              </a:lnSpc>
              <a:spcBef>
                <a:spcPts val="600"/>
              </a:spcBef>
              <a:buFont typeface="Open Sans" panose="020B0606030504020204" pitchFamily="34" charset="0"/>
              <a:buChar char="​"/>
              <a:defRPr sz="1600">
                <a:solidFill>
                  <a:schemeClr val="tx1"/>
                </a:solidFill>
              </a:defRPr>
            </a:lvl2pPr>
          </a:lstStyle>
          <a:p>
            <a:pPr lvl="0"/>
            <a:r>
              <a:rPr lang="en-US" dirty="0"/>
              <a:t>Click to add text</a:t>
            </a:r>
          </a:p>
          <a:p>
            <a:pPr lvl="1"/>
            <a:r>
              <a:rPr lang="en-US" dirty="0"/>
              <a:t>Second level</a:t>
            </a:r>
          </a:p>
        </p:txBody>
      </p:sp>
      <p:sp>
        <p:nvSpPr>
          <p:cNvPr id="24" name="Oval 23">
            <a:extLst>
              <a:ext uri="{FF2B5EF4-FFF2-40B4-BE49-F238E27FC236}">
                <a16:creationId xmlns:a16="http://schemas.microsoft.com/office/drawing/2014/main" id="{C551C90A-573F-4E4A-9359-5C7B0F546BF9}"/>
              </a:ext>
              <a:ext uri="{C183D7F6-B498-43B3-948B-1728B52AA6E4}">
                <adec:decorative xmlns="" xmlns:adec="http://schemas.microsoft.com/office/drawing/2017/decorative" val="1"/>
              </a:ext>
            </a:extLst>
          </p:cNvPr>
          <p:cNvSpPr/>
          <p:nvPr userDrawn="1"/>
        </p:nvSpPr>
        <p:spPr bwMode="gray">
          <a:xfrm>
            <a:off x="2892452" y="2064663"/>
            <a:ext cx="1828959" cy="1828959"/>
          </a:xfrm>
          <a:prstGeom prst="ellipse">
            <a:avLst/>
          </a:prstGeom>
          <a:noFill/>
          <a:ln w="38100">
            <a:solidFill>
              <a:schemeClr val="accent3"/>
            </a:solidFill>
          </a:ln>
          <a:effectLst/>
        </p:spPr>
        <p:txBody>
          <a:bodyPr vert="horz" wrap="square" lIns="0" tIns="0" rIns="0" bIns="0" numCol="1" anchor="ctr" anchorCtr="0" compatLnSpc="1">
            <a:prstTxWarp prst="textNoShape">
              <a:avLst/>
            </a:prstTxWarp>
          </a:bodyPr>
          <a:lstStyle/>
          <a:p>
            <a:pPr lvl="0" algn="ctr"/>
            <a:endParaRPr lang="en-US">
              <a:solidFill>
                <a:schemeClr val="bg1"/>
              </a:solidFill>
            </a:endParaRPr>
          </a:p>
        </p:txBody>
      </p:sp>
      <p:sp>
        <p:nvSpPr>
          <p:cNvPr id="19" name="Text Placeholder 3">
            <a:extLst>
              <a:ext uri="{FF2B5EF4-FFF2-40B4-BE49-F238E27FC236}">
                <a16:creationId xmlns:a16="http://schemas.microsoft.com/office/drawing/2014/main" id="{C54AA791-D396-204E-9DF4-50E16614DD73}"/>
              </a:ext>
            </a:extLst>
          </p:cNvPr>
          <p:cNvSpPr>
            <a:spLocks noGrp="1"/>
          </p:cNvSpPr>
          <p:nvPr>
            <p:ph type="body" sz="quarter" idx="26" hasCustomPrompt="1"/>
          </p:nvPr>
        </p:nvSpPr>
        <p:spPr>
          <a:xfrm>
            <a:off x="3110473" y="2428884"/>
            <a:ext cx="1396669" cy="1100516"/>
          </a:xfrm>
        </p:spPr>
        <p:txBody>
          <a:bodyPr anchor="ctr" anchorCtr="0"/>
          <a:lstStyle>
            <a:lvl1pPr algn="ctr">
              <a:lnSpc>
                <a:spcPct val="100000"/>
              </a:lnSpc>
              <a:spcBef>
                <a:spcPts val="600"/>
              </a:spcBef>
              <a:defRPr sz="1800">
                <a:solidFill>
                  <a:schemeClr val="accent3"/>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29" name="Text Placeholder 3">
            <a:extLst>
              <a:ext uri="{FF2B5EF4-FFF2-40B4-BE49-F238E27FC236}">
                <a16:creationId xmlns:a16="http://schemas.microsoft.com/office/drawing/2014/main" id="{62D3946B-F2F1-42AF-8E89-00761A7745D4}"/>
              </a:ext>
            </a:extLst>
          </p:cNvPr>
          <p:cNvSpPr>
            <a:spLocks noGrp="1"/>
          </p:cNvSpPr>
          <p:nvPr>
            <p:ph type="body" sz="quarter" idx="21" hasCustomPrompt="1"/>
          </p:nvPr>
        </p:nvSpPr>
        <p:spPr>
          <a:xfrm>
            <a:off x="2894013" y="4282873"/>
            <a:ext cx="1828800" cy="1458912"/>
          </a:xfrm>
        </p:spPr>
        <p:txBody>
          <a:bodyPr/>
          <a:lstStyle>
            <a:lvl1pPr algn="ctr">
              <a:lnSpc>
                <a:spcPct val="100000"/>
              </a:lnSpc>
              <a:spcBef>
                <a:spcPts val="600"/>
              </a:spcBef>
              <a:defRPr sz="2000">
                <a:solidFill>
                  <a:schemeClr val="accent3"/>
                </a:solidFill>
              </a:defRPr>
            </a:lvl1pPr>
            <a:lvl2pPr marL="285750" indent="-285750" algn="ctr">
              <a:lnSpc>
                <a:spcPct val="100000"/>
              </a:lnSpc>
              <a:spcBef>
                <a:spcPts val="600"/>
              </a:spcBef>
              <a:buFont typeface="Open Sans" panose="020B0606030504020204" pitchFamily="34" charset="0"/>
              <a:buChar char="​"/>
              <a:defRPr lang="en-US" sz="16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25" name="Oval 24">
            <a:extLst>
              <a:ext uri="{FF2B5EF4-FFF2-40B4-BE49-F238E27FC236}">
                <a16:creationId xmlns:a16="http://schemas.microsoft.com/office/drawing/2014/main" id="{AF79E162-3D8F-4829-A4AD-02A03597B11A}"/>
              </a:ext>
              <a:ext uri="{C183D7F6-B498-43B3-948B-1728B52AA6E4}">
                <adec:decorative xmlns="" xmlns:adec="http://schemas.microsoft.com/office/drawing/2017/decorative" val="1"/>
              </a:ext>
            </a:extLst>
          </p:cNvPr>
          <p:cNvSpPr/>
          <p:nvPr userDrawn="1"/>
        </p:nvSpPr>
        <p:spPr bwMode="gray">
          <a:xfrm>
            <a:off x="5201380" y="2064663"/>
            <a:ext cx="1828959" cy="1828959"/>
          </a:xfrm>
          <a:prstGeom prst="ellipse">
            <a:avLst/>
          </a:prstGeom>
          <a:noFill/>
          <a:ln w="38100">
            <a:solidFill>
              <a:schemeClr val="accent2"/>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8" name="Text Placeholder 3">
            <a:extLst>
              <a:ext uri="{FF2B5EF4-FFF2-40B4-BE49-F238E27FC236}">
                <a16:creationId xmlns:a16="http://schemas.microsoft.com/office/drawing/2014/main" id="{F6390E06-1436-004E-875E-AAE40E05D76F}"/>
              </a:ext>
            </a:extLst>
          </p:cNvPr>
          <p:cNvSpPr>
            <a:spLocks noGrp="1"/>
          </p:cNvSpPr>
          <p:nvPr>
            <p:ph type="body" sz="quarter" idx="25" hasCustomPrompt="1"/>
          </p:nvPr>
        </p:nvSpPr>
        <p:spPr>
          <a:xfrm>
            <a:off x="5412658" y="2428884"/>
            <a:ext cx="1396669" cy="1100516"/>
          </a:xfrm>
        </p:spPr>
        <p:txBody>
          <a:bodyPr anchor="ctr" anchorCtr="0"/>
          <a:lstStyle>
            <a:lvl1pPr algn="ctr">
              <a:lnSpc>
                <a:spcPct val="100000"/>
              </a:lnSpc>
              <a:spcBef>
                <a:spcPts val="600"/>
              </a:spcBef>
              <a:defRPr sz="1800">
                <a:solidFill>
                  <a:schemeClr val="accent2"/>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28" name="Text Placeholder 3">
            <a:extLst>
              <a:ext uri="{FF2B5EF4-FFF2-40B4-BE49-F238E27FC236}">
                <a16:creationId xmlns:a16="http://schemas.microsoft.com/office/drawing/2014/main" id="{9495BAAB-E860-4075-9DA3-ABA7C32D235E}"/>
              </a:ext>
            </a:extLst>
          </p:cNvPr>
          <p:cNvSpPr>
            <a:spLocks noGrp="1"/>
          </p:cNvSpPr>
          <p:nvPr>
            <p:ph type="body" sz="quarter" idx="20" hasCustomPrompt="1"/>
          </p:nvPr>
        </p:nvSpPr>
        <p:spPr>
          <a:xfrm>
            <a:off x="5185093" y="4282873"/>
            <a:ext cx="1828800" cy="1458912"/>
          </a:xfrm>
        </p:spPr>
        <p:txBody>
          <a:bodyPr/>
          <a:lstStyle>
            <a:lvl1pPr algn="ctr">
              <a:lnSpc>
                <a:spcPct val="100000"/>
              </a:lnSpc>
              <a:spcBef>
                <a:spcPts val="600"/>
              </a:spcBef>
              <a:defRPr sz="2000">
                <a:solidFill>
                  <a:schemeClr val="accent2"/>
                </a:solidFill>
              </a:defRPr>
            </a:lvl1pPr>
            <a:lvl2pPr marL="285750" indent="-285750" algn="ctr">
              <a:lnSpc>
                <a:spcPct val="100000"/>
              </a:lnSpc>
              <a:spcBef>
                <a:spcPts val="600"/>
              </a:spcBef>
              <a:buFont typeface="Open Sans" panose="020B0606030504020204" pitchFamily="34" charset="0"/>
              <a:buChar char="​"/>
              <a:defRPr lang="en-US" sz="16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93" name="Oval 92">
            <a:extLst>
              <a:ext uri="{FF2B5EF4-FFF2-40B4-BE49-F238E27FC236}">
                <a16:creationId xmlns:a16="http://schemas.microsoft.com/office/drawing/2014/main" id="{026B9B36-08E7-4664-970C-13123F24C793}"/>
              </a:ext>
              <a:ext uri="{C183D7F6-B498-43B3-948B-1728B52AA6E4}">
                <adec:decorative xmlns="" xmlns:adec="http://schemas.microsoft.com/office/drawing/2017/decorative" val="1"/>
              </a:ext>
            </a:extLst>
          </p:cNvPr>
          <p:cNvSpPr/>
          <p:nvPr userDrawn="1"/>
        </p:nvSpPr>
        <p:spPr bwMode="gray">
          <a:xfrm>
            <a:off x="7464921" y="2064663"/>
            <a:ext cx="1828959" cy="1828959"/>
          </a:xfrm>
          <a:prstGeom prst="ellipse">
            <a:avLst/>
          </a:prstGeom>
          <a:noFill/>
          <a:ln w="38100">
            <a:solidFill>
              <a:schemeClr val="accent5"/>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solidFill>
                <a:schemeClr val="lt1"/>
              </a:solidFill>
            </a:endParaRPr>
          </a:p>
        </p:txBody>
      </p:sp>
      <p:sp>
        <p:nvSpPr>
          <p:cNvPr id="20" name="Text Placeholder 3">
            <a:extLst>
              <a:ext uri="{FF2B5EF4-FFF2-40B4-BE49-F238E27FC236}">
                <a16:creationId xmlns:a16="http://schemas.microsoft.com/office/drawing/2014/main" id="{D673B6CF-B10C-8742-A91F-672EAD5163E0}"/>
              </a:ext>
            </a:extLst>
          </p:cNvPr>
          <p:cNvSpPr>
            <a:spLocks noGrp="1"/>
          </p:cNvSpPr>
          <p:nvPr>
            <p:ph type="body" sz="quarter" idx="27" hasCustomPrompt="1"/>
          </p:nvPr>
        </p:nvSpPr>
        <p:spPr>
          <a:xfrm>
            <a:off x="7677080" y="2428884"/>
            <a:ext cx="1396669" cy="1100516"/>
          </a:xfrm>
        </p:spPr>
        <p:txBody>
          <a:bodyPr anchor="ctr" anchorCtr="0"/>
          <a:lstStyle>
            <a:lvl1pPr algn="ctr">
              <a:lnSpc>
                <a:spcPct val="100000"/>
              </a:lnSpc>
              <a:spcBef>
                <a:spcPts val="600"/>
              </a:spcBef>
              <a:defRPr sz="1800">
                <a:solidFill>
                  <a:schemeClr val="accent5"/>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30" name="Text Placeholder 3">
            <a:extLst>
              <a:ext uri="{FF2B5EF4-FFF2-40B4-BE49-F238E27FC236}">
                <a16:creationId xmlns:a16="http://schemas.microsoft.com/office/drawing/2014/main" id="{22F84664-2E68-46AE-AE2C-E8D2B6C9A1DD}"/>
              </a:ext>
            </a:extLst>
          </p:cNvPr>
          <p:cNvSpPr>
            <a:spLocks noGrp="1"/>
          </p:cNvSpPr>
          <p:nvPr>
            <p:ph type="body" sz="quarter" idx="22" hasCustomPrompt="1"/>
          </p:nvPr>
        </p:nvSpPr>
        <p:spPr>
          <a:xfrm>
            <a:off x="7470001" y="4282873"/>
            <a:ext cx="1894336" cy="1458912"/>
          </a:xfrm>
        </p:spPr>
        <p:txBody>
          <a:bodyPr/>
          <a:lstStyle>
            <a:lvl1pPr algn="ctr">
              <a:lnSpc>
                <a:spcPct val="100000"/>
              </a:lnSpc>
              <a:spcBef>
                <a:spcPts val="600"/>
              </a:spcBef>
              <a:defRPr sz="2000">
                <a:solidFill>
                  <a:schemeClr val="accent5"/>
                </a:solidFill>
              </a:defRPr>
            </a:lvl1pPr>
            <a:lvl2pPr marL="285750" indent="-285750" algn="ctr">
              <a:lnSpc>
                <a:spcPct val="100000"/>
              </a:lnSpc>
              <a:spcBef>
                <a:spcPts val="600"/>
              </a:spcBef>
              <a:buFont typeface="Open Sans" panose="020B0606030504020204" pitchFamily="34" charset="0"/>
              <a:buChar char="​"/>
              <a:defRPr lang="en-US" sz="16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23" name="Oval 22">
            <a:extLst>
              <a:ext uri="{FF2B5EF4-FFF2-40B4-BE49-F238E27FC236}">
                <a16:creationId xmlns:a16="http://schemas.microsoft.com/office/drawing/2014/main" id="{7EAB1992-E472-4489-8A4E-A8FE45DE10CF}"/>
              </a:ext>
              <a:ext uri="{C183D7F6-B498-43B3-948B-1728B52AA6E4}">
                <adec:decorative xmlns="" xmlns:adec="http://schemas.microsoft.com/office/drawing/2017/decorative" val="1"/>
              </a:ext>
            </a:extLst>
          </p:cNvPr>
          <p:cNvSpPr/>
          <p:nvPr userDrawn="1"/>
        </p:nvSpPr>
        <p:spPr bwMode="gray">
          <a:xfrm>
            <a:off x="9744473" y="2064663"/>
            <a:ext cx="1828959" cy="1828959"/>
          </a:xfrm>
          <a:prstGeom prst="ellipse">
            <a:avLst/>
          </a:prstGeom>
          <a:noFill/>
          <a:ln w="38100">
            <a:solidFill>
              <a:srgbClr val="53565A"/>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6"/>
              </a:solidFill>
            </a:endParaRPr>
          </a:p>
        </p:txBody>
      </p:sp>
      <p:sp>
        <p:nvSpPr>
          <p:cNvPr id="21" name="Text Placeholder 3">
            <a:extLst>
              <a:ext uri="{FF2B5EF4-FFF2-40B4-BE49-F238E27FC236}">
                <a16:creationId xmlns:a16="http://schemas.microsoft.com/office/drawing/2014/main" id="{FF3DA55F-C9CF-8945-A9DE-F606579BFE23}"/>
              </a:ext>
            </a:extLst>
          </p:cNvPr>
          <p:cNvSpPr>
            <a:spLocks noGrp="1"/>
          </p:cNvSpPr>
          <p:nvPr>
            <p:ph type="body" sz="quarter" idx="28" hasCustomPrompt="1"/>
          </p:nvPr>
        </p:nvSpPr>
        <p:spPr>
          <a:xfrm>
            <a:off x="9980612" y="2428884"/>
            <a:ext cx="1396669" cy="1100516"/>
          </a:xfrm>
        </p:spPr>
        <p:txBody>
          <a:bodyPr anchor="ctr" anchorCtr="0"/>
          <a:lstStyle>
            <a:lvl1pPr algn="ctr">
              <a:lnSpc>
                <a:spcPct val="100000"/>
              </a:lnSpc>
              <a:spcBef>
                <a:spcPts val="600"/>
              </a:spcBef>
              <a:defRPr sz="1800">
                <a:solidFill>
                  <a:schemeClr val="bg2">
                    <a:lumMod val="25000"/>
                  </a:schemeClr>
                </a:solidFill>
              </a:defRPr>
            </a:lvl1pPr>
            <a:lvl2pPr marL="0" indent="0" algn="ctr">
              <a:lnSpc>
                <a:spcPct val="100000"/>
              </a:lnSpc>
              <a:spcBef>
                <a:spcPts val="600"/>
              </a:spcBef>
              <a:buFont typeface="Open Sans" panose="020B0606030504020204" pitchFamily="34" charset="0"/>
              <a:buChar char="​"/>
              <a:defRPr/>
            </a:lvl2pPr>
          </a:lstStyle>
          <a:p>
            <a:pPr lvl="0"/>
            <a:r>
              <a:rPr lang="en-US"/>
              <a:t>add icon</a:t>
            </a:r>
            <a:br>
              <a:rPr lang="en-US"/>
            </a:br>
            <a:r>
              <a:rPr lang="en-US"/>
              <a:t>or text</a:t>
            </a:r>
          </a:p>
        </p:txBody>
      </p:sp>
      <p:sp>
        <p:nvSpPr>
          <p:cNvPr id="32" name="Text Placeholder 3">
            <a:extLst>
              <a:ext uri="{FF2B5EF4-FFF2-40B4-BE49-F238E27FC236}">
                <a16:creationId xmlns:a16="http://schemas.microsoft.com/office/drawing/2014/main" id="{CDC9B65E-8BAA-4676-9F32-44EC3772D342}"/>
              </a:ext>
            </a:extLst>
          </p:cNvPr>
          <p:cNvSpPr>
            <a:spLocks noGrp="1"/>
          </p:cNvSpPr>
          <p:nvPr>
            <p:ph type="body" sz="quarter" idx="23" hasCustomPrompt="1"/>
          </p:nvPr>
        </p:nvSpPr>
        <p:spPr>
          <a:xfrm>
            <a:off x="9752013" y="4282873"/>
            <a:ext cx="1828800" cy="1458912"/>
          </a:xfrm>
        </p:spPr>
        <p:txBody>
          <a:bodyPr/>
          <a:lstStyle>
            <a:lvl1pPr algn="ctr">
              <a:lnSpc>
                <a:spcPct val="100000"/>
              </a:lnSpc>
              <a:spcBef>
                <a:spcPts val="600"/>
              </a:spcBef>
              <a:defRPr sz="2000">
                <a:solidFill>
                  <a:schemeClr val="bg2">
                    <a:lumMod val="25000"/>
                  </a:schemeClr>
                </a:solidFill>
              </a:defRPr>
            </a:lvl1pPr>
            <a:lvl2pPr marL="285750" indent="-285750" algn="ctr">
              <a:lnSpc>
                <a:spcPct val="100000"/>
              </a:lnSpc>
              <a:spcBef>
                <a:spcPts val="600"/>
              </a:spcBef>
              <a:buFont typeface="Open Sans" panose="020B0606030504020204" pitchFamily="34" charset="0"/>
              <a:buChar char="​"/>
              <a:defRPr lang="en-US" sz="1600" kern="1200" dirty="0">
                <a:solidFill>
                  <a:schemeClr val="tx1"/>
                </a:solidFill>
                <a:latin typeface="+mn-lt"/>
                <a:ea typeface="+mn-ea"/>
                <a:cs typeface="+mn-cs"/>
              </a:defRPr>
            </a:lvl2pPr>
          </a:lstStyle>
          <a:p>
            <a:pPr lvl="0"/>
            <a:r>
              <a:rPr lang="en-US" dirty="0"/>
              <a:t>Click to add text</a:t>
            </a:r>
          </a:p>
          <a:p>
            <a:pPr marL="0" lvl="1" indent="0" algn="ctr" defTabSz="914400" rtl="0" eaLnBrk="1" latinLnBrk="0" hangingPunct="1">
              <a:lnSpc>
                <a:spcPct val="100000"/>
              </a:lnSpc>
              <a:spcBef>
                <a:spcPts val="600"/>
              </a:spcBef>
              <a:buClr>
                <a:schemeClr val="bg2">
                  <a:lumMod val="25000"/>
                </a:schemeClr>
              </a:buClr>
              <a:buSzPct val="90000"/>
              <a:buFont typeface="Open Sans" panose="020B0606030504020204" pitchFamily="34" charset="0"/>
              <a:buChar char="​"/>
            </a:pPr>
            <a:r>
              <a:rPr lang="en-US" dirty="0"/>
              <a:t>Second level</a:t>
            </a:r>
          </a:p>
        </p:txBody>
      </p:sp>
      <p:sp>
        <p:nvSpPr>
          <p:cNvPr id="27" name="page number">
            <a:extLst>
              <a:ext uri="{FF2B5EF4-FFF2-40B4-BE49-F238E27FC236}">
                <a16:creationId xmlns:a16="http://schemas.microsoft.com/office/drawing/2014/main" id="{6D94DD40-25D8-6A48-98B5-B2B0FB64FDAB}"/>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2103215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Title">
    <p:spTree>
      <p:nvGrpSpPr>
        <p:cNvPr id="1" name=""/>
        <p:cNvGrpSpPr/>
        <p:nvPr/>
      </p:nvGrpSpPr>
      <p:grpSpPr>
        <a:xfrm>
          <a:off x="0" y="0"/>
          <a:ext cx="0" cy="0"/>
          <a:chOff x="0" y="0"/>
          <a:chExt cx="0" cy="0"/>
        </a:xfrm>
      </p:grpSpPr>
    </p:spTree>
    <p:extLst>
      <p:ext uri="{BB962C8B-B14F-4D97-AF65-F5344CB8AC3E}">
        <p14:creationId xmlns:p14="http://schemas.microsoft.com/office/powerpoint/2010/main" val="961257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page number">
            <a:extLst>
              <a:ext uri="{FF2B5EF4-FFF2-40B4-BE49-F238E27FC236}">
                <a16:creationId xmlns:a16="http://schemas.microsoft.com/office/drawing/2014/main" id="{BE17F87B-8433-6C45-84D8-13DF5C0ADDB4}"/>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1409995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Title 5 Sky">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3E7CED3-6B77-8742-8901-3C51DB878851}"/>
              </a:ext>
            </a:extLst>
          </p:cNvPr>
          <p:cNvPicPr>
            <a:picLocks noChangeAspect="1"/>
          </p:cNvPicPr>
          <p:nvPr userDrawn="1"/>
        </p:nvPicPr>
        <p:blipFill>
          <a:blip r:embed="rId2"/>
          <a:srcRect/>
          <a:stretch/>
        </p:blipFill>
        <p:spPr>
          <a:xfrm>
            <a:off x="-1" y="893"/>
            <a:ext cx="12192000" cy="6858000"/>
          </a:xfrm>
          <a:prstGeom prst="rect">
            <a:avLst/>
          </a:prstGeom>
        </p:spPr>
      </p:pic>
      <p:sp>
        <p:nvSpPr>
          <p:cNvPr id="2" name="Title click to edit"/>
          <p:cNvSpPr>
            <a:spLocks noGrp="1"/>
          </p:cNvSpPr>
          <p:nvPr>
            <p:ph type="title" hasCustomPrompt="1"/>
          </p:nvPr>
        </p:nvSpPr>
        <p:spPr>
          <a:xfrm>
            <a:off x="6094412" y="3161302"/>
            <a:ext cx="5505917" cy="1234440"/>
          </a:xfrm>
        </p:spPr>
        <p:txBody>
          <a:bodyPr wrap="square" anchor="b"/>
          <a:lstStyle>
            <a:lvl1pPr algn="r">
              <a:defRPr sz="6000" b="0" cap="none" baseline="0">
                <a:solidFill>
                  <a:schemeClr val="bg1"/>
                </a:solidFill>
              </a:defRPr>
            </a:lvl1pPr>
          </a:lstStyle>
          <a:p>
            <a:r>
              <a:rPr lang="en-US" dirty="0"/>
              <a:t>Thank you</a:t>
            </a:r>
          </a:p>
        </p:txBody>
      </p:sp>
      <p:sp>
        <p:nvSpPr>
          <p:cNvPr id="18" name="Click to edit role">
            <a:extLst>
              <a:ext uri="{FF2B5EF4-FFF2-40B4-BE49-F238E27FC236}">
                <a16:creationId xmlns:a16="http://schemas.microsoft.com/office/drawing/2014/main" id="{006FF8D0-7AF6-C549-9BFB-E838D6CDCA0E}"/>
              </a:ext>
            </a:extLst>
          </p:cNvPr>
          <p:cNvSpPr>
            <a:spLocks noGrp="1"/>
          </p:cNvSpPr>
          <p:nvPr>
            <p:ph type="body" sz="quarter" idx="14" hasCustomPrompt="1"/>
          </p:nvPr>
        </p:nvSpPr>
        <p:spPr>
          <a:xfrm>
            <a:off x="6094411" y="5894205"/>
            <a:ext cx="5505917" cy="355601"/>
          </a:xfrm>
        </p:spPr>
        <p:txBody>
          <a:bodyPr anchor="ctr"/>
          <a:lstStyle>
            <a:lvl1pPr algn="r">
              <a:buNone/>
              <a:defRPr sz="1800">
                <a:solidFill>
                  <a:schemeClr val="bg1"/>
                </a:solidFill>
              </a:defRPr>
            </a:lvl1pPr>
          </a:lstStyle>
          <a:p>
            <a:pPr lvl="0"/>
            <a:r>
              <a:rPr lang="en-US" dirty="0"/>
              <a:t>Text</a:t>
            </a:r>
          </a:p>
        </p:txBody>
      </p:sp>
      <p:pic>
        <p:nvPicPr>
          <p:cNvPr id="4" name="Graphic 3">
            <a:extLst>
              <a:ext uri="{FF2B5EF4-FFF2-40B4-BE49-F238E27FC236}">
                <a16:creationId xmlns:a16="http://schemas.microsoft.com/office/drawing/2014/main" id="{4446C487-BDB0-D30C-B445-59B687C71BC0}"/>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588494" y="608194"/>
            <a:ext cx="2797916" cy="368506"/>
          </a:xfrm>
          <a:prstGeom prst="rect">
            <a:avLst/>
          </a:prstGeom>
        </p:spPr>
      </p:pic>
    </p:spTree>
    <p:extLst>
      <p:ext uri="{BB962C8B-B14F-4D97-AF65-F5344CB8AC3E}">
        <p14:creationId xmlns:p14="http://schemas.microsoft.com/office/powerpoint/2010/main" val="3938124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2_Title 5 Sky">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73E7CED3-6B77-8742-8901-3C51DB878851}"/>
              </a:ext>
            </a:extLst>
          </p:cNvPr>
          <p:cNvPicPr>
            <a:picLocks noChangeAspect="1"/>
          </p:cNvPicPr>
          <p:nvPr userDrawn="1"/>
        </p:nvPicPr>
        <p:blipFill>
          <a:blip r:embed="rId2"/>
          <a:srcRect/>
          <a:stretch/>
        </p:blipFill>
        <p:spPr>
          <a:xfrm>
            <a:off x="-1" y="893"/>
            <a:ext cx="12192000" cy="6858000"/>
          </a:xfrm>
          <a:prstGeom prst="rect">
            <a:avLst/>
          </a:prstGeom>
        </p:spPr>
      </p:pic>
      <p:sp>
        <p:nvSpPr>
          <p:cNvPr id="2" name="Title click to edit"/>
          <p:cNvSpPr>
            <a:spLocks noGrp="1"/>
          </p:cNvSpPr>
          <p:nvPr>
            <p:ph type="title" hasCustomPrompt="1"/>
          </p:nvPr>
        </p:nvSpPr>
        <p:spPr>
          <a:xfrm>
            <a:off x="588495" y="3161302"/>
            <a:ext cx="5505917" cy="1234440"/>
          </a:xfrm>
        </p:spPr>
        <p:txBody>
          <a:bodyPr wrap="square" anchor="b"/>
          <a:lstStyle>
            <a:lvl1pPr algn="l">
              <a:defRPr sz="6000" b="0" cap="none" baseline="0">
                <a:solidFill>
                  <a:schemeClr val="bg1"/>
                </a:solidFill>
              </a:defRPr>
            </a:lvl1pPr>
          </a:lstStyle>
          <a:p>
            <a:r>
              <a:rPr lang="en-US" dirty="0"/>
              <a:t>Text</a:t>
            </a:r>
          </a:p>
        </p:txBody>
      </p:sp>
      <p:sp>
        <p:nvSpPr>
          <p:cNvPr id="18" name="Click to edit role">
            <a:extLst>
              <a:ext uri="{FF2B5EF4-FFF2-40B4-BE49-F238E27FC236}">
                <a16:creationId xmlns:a16="http://schemas.microsoft.com/office/drawing/2014/main" id="{006FF8D0-7AF6-C549-9BFB-E838D6CDCA0E}"/>
              </a:ext>
            </a:extLst>
          </p:cNvPr>
          <p:cNvSpPr>
            <a:spLocks noGrp="1"/>
          </p:cNvSpPr>
          <p:nvPr>
            <p:ph type="body" sz="quarter" idx="14" hasCustomPrompt="1"/>
          </p:nvPr>
        </p:nvSpPr>
        <p:spPr>
          <a:xfrm>
            <a:off x="588494" y="5894205"/>
            <a:ext cx="5505917" cy="355601"/>
          </a:xfrm>
        </p:spPr>
        <p:txBody>
          <a:bodyPr anchor="ctr"/>
          <a:lstStyle>
            <a:lvl1pPr algn="l">
              <a:buNone/>
              <a:defRPr sz="1800">
                <a:solidFill>
                  <a:schemeClr val="bg1"/>
                </a:solidFill>
              </a:defRPr>
            </a:lvl1pPr>
          </a:lstStyle>
          <a:p>
            <a:pPr lvl="0"/>
            <a:r>
              <a:rPr lang="en-US" dirty="0"/>
              <a:t>Text</a:t>
            </a:r>
          </a:p>
        </p:txBody>
      </p:sp>
      <p:pic>
        <p:nvPicPr>
          <p:cNvPr id="6" name="Graphic 5">
            <a:extLst>
              <a:ext uri="{FF2B5EF4-FFF2-40B4-BE49-F238E27FC236}">
                <a16:creationId xmlns:a16="http://schemas.microsoft.com/office/drawing/2014/main" id="{549790BF-BC16-A99C-7279-8E113BE3AF1E}"/>
              </a:ext>
            </a:extLst>
          </p:cNvPr>
          <p:cNvPicPr>
            <a:picLocks noChangeAspect="1"/>
          </p:cNvPicPr>
          <p:nvPr userDrawn="1"/>
        </p:nvPicPr>
        <p:blipFill>
          <a:blip r:embed="rId3">
            <a:extLst>
              <a:ext uri="{96DAC541-7B7A-43D3-8B79-37D633B846F1}">
                <asvg:svgBlip xmlns="" xmlns:asvg="http://schemas.microsoft.com/office/drawing/2016/SVG/main" r:embed="rId4"/>
              </a:ext>
            </a:extLst>
          </a:blip>
          <a:stretch>
            <a:fillRect/>
          </a:stretch>
        </p:blipFill>
        <p:spPr>
          <a:xfrm>
            <a:off x="588494" y="608194"/>
            <a:ext cx="2797916" cy="368506"/>
          </a:xfrm>
          <a:prstGeom prst="rect">
            <a:avLst/>
          </a:prstGeom>
        </p:spPr>
      </p:pic>
    </p:spTree>
    <p:extLst>
      <p:ext uri="{BB962C8B-B14F-4D97-AF65-F5344CB8AC3E}">
        <p14:creationId xmlns:p14="http://schemas.microsoft.com/office/powerpoint/2010/main" val="22468640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userDrawn="1">
  <p:cSld name="1_Section Header – VMware Explore - Stay Connected">
    <p:bg>
      <p:bgPr>
        <a:gradFill>
          <a:gsLst>
            <a:gs pos="13000">
              <a:srgbClr val="0036A4"/>
            </a:gs>
            <a:gs pos="0">
              <a:srgbClr val="005BF8"/>
            </a:gs>
            <a:gs pos="39000">
              <a:srgbClr val="001559"/>
            </a:gs>
          </a:gsLst>
          <a:lin ang="189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9108" y="2100082"/>
            <a:ext cx="5937816" cy="1229360"/>
          </a:xfrm>
        </p:spPr>
        <p:txBody>
          <a:bodyPr wrap="square" anchor="b"/>
          <a:lstStyle>
            <a:lvl1pPr algn="l">
              <a:defRPr sz="3600" b="0" cap="none" baseline="0">
                <a:solidFill>
                  <a:schemeClr val="bg1"/>
                </a:solidFill>
              </a:defRPr>
            </a:lvl1pPr>
          </a:lstStyle>
          <a:p>
            <a:r>
              <a:rPr lang="en-US" dirty="0"/>
              <a:t>Text</a:t>
            </a:r>
          </a:p>
        </p:txBody>
      </p:sp>
      <p:sp>
        <p:nvSpPr>
          <p:cNvPr id="128" name="Subtitle">
            <a:extLst>
              <a:ext uri="{FF2B5EF4-FFF2-40B4-BE49-F238E27FC236}">
                <a16:creationId xmlns:a16="http://schemas.microsoft.com/office/drawing/2014/main" id="{6EBAFA4D-7B92-4E38-8320-94F3BCA2E41C}"/>
              </a:ext>
            </a:extLst>
          </p:cNvPr>
          <p:cNvSpPr>
            <a:spLocks noGrp="1"/>
          </p:cNvSpPr>
          <p:nvPr>
            <p:ph type="subTitle" idx="10" hasCustomPrompt="1"/>
          </p:nvPr>
        </p:nvSpPr>
        <p:spPr>
          <a:xfrm>
            <a:off x="602966" y="3429000"/>
            <a:ext cx="5937816" cy="700882"/>
          </a:xfrm>
        </p:spPr>
        <p:txBody>
          <a:bodyPr/>
          <a:lstStyle>
            <a:lvl1pPr marL="0" indent="0" algn="l">
              <a:buNone/>
              <a:defRPr sz="240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Text</a:t>
            </a:r>
          </a:p>
        </p:txBody>
      </p:sp>
      <p:sp>
        <p:nvSpPr>
          <p:cNvPr id="14" name="page number">
            <a:extLst>
              <a:ext uri="{FF2B5EF4-FFF2-40B4-BE49-F238E27FC236}">
                <a16:creationId xmlns:a16="http://schemas.microsoft.com/office/drawing/2014/main" id="{20A83C12-6BEB-4E4C-9FB0-AA1FB4C661B1}"/>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pic>
        <p:nvPicPr>
          <p:cNvPr id="7" name="Graphic 6">
            <a:extLst>
              <a:ext uri="{FF2B5EF4-FFF2-40B4-BE49-F238E27FC236}">
                <a16:creationId xmlns:a16="http://schemas.microsoft.com/office/drawing/2014/main" id="{B03896D6-28A5-851C-E9C2-96D1118460FA}"/>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588494" y="608194"/>
            <a:ext cx="2797916" cy="368506"/>
          </a:xfrm>
          <a:prstGeom prst="rect">
            <a:avLst/>
          </a:prstGeom>
        </p:spPr>
      </p:pic>
    </p:spTree>
    <p:extLst>
      <p:ext uri="{BB962C8B-B14F-4D97-AF65-F5344CB8AC3E}">
        <p14:creationId xmlns:p14="http://schemas.microsoft.com/office/powerpoint/2010/main" val="5492464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Font Check">
    <p:bg>
      <p:bgPr>
        <a:solidFill>
          <a:schemeClr val="accent5"/>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29BE03A-21B0-4196-A033-4E90957BA156}"/>
              </a:ext>
            </a:extLst>
          </p:cNvPr>
          <p:cNvSpPr>
            <a:spLocks noGrp="1"/>
          </p:cNvSpPr>
          <p:nvPr>
            <p:ph type="title" hasCustomPrompt="1"/>
          </p:nvPr>
        </p:nvSpPr>
        <p:spPr/>
        <p:txBody>
          <a:bodyPr/>
          <a:lstStyle>
            <a:lvl1pPr>
              <a:defRPr>
                <a:solidFill>
                  <a:schemeClr val="bg1"/>
                </a:solidFill>
              </a:defRPr>
            </a:lvl1pPr>
          </a:lstStyle>
          <a:p>
            <a:r>
              <a:rPr lang="en-US" sz="2800">
                <a:solidFill>
                  <a:schemeClr val="bg1"/>
                </a:solidFill>
              </a:rPr>
              <a:t>Metropolis Font Check</a:t>
            </a:r>
          </a:p>
        </p:txBody>
      </p:sp>
      <p:sp>
        <p:nvSpPr>
          <p:cNvPr id="51" name="Subtitle 2">
            <a:extLst>
              <a:ext uri="{FF2B5EF4-FFF2-40B4-BE49-F238E27FC236}">
                <a16:creationId xmlns:a16="http://schemas.microsoft.com/office/drawing/2014/main" id="{CB049186-CC25-4BD3-8410-4DE62ED4B08B}"/>
              </a:ext>
            </a:extLst>
          </p:cNvPr>
          <p:cNvSpPr>
            <a:spLocks noGrp="1"/>
          </p:cNvSpPr>
          <p:nvPr>
            <p:ph type="subTitle" idx="10" hasCustomPrompt="1"/>
          </p:nvPr>
        </p:nvSpPr>
        <p:spPr>
          <a:xfrm>
            <a:off x="592866" y="838105"/>
            <a:ext cx="10962687" cy="247743"/>
          </a:xfrm>
        </p:spPr>
        <p:txBody>
          <a:bodyPr/>
          <a:lstStyle>
            <a:lvl1pPr marL="0" indent="0" algn="l">
              <a:buNone/>
              <a:defRPr sz="20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Is the Metropolis font installed on my computer?</a:t>
            </a:r>
          </a:p>
        </p:txBody>
      </p:sp>
      <p:sp>
        <p:nvSpPr>
          <p:cNvPr id="43" name="Rectangle 42" descr="Do the fonts in the words below match on your screen?">
            <a:extLst>
              <a:ext uri="{FF2B5EF4-FFF2-40B4-BE49-F238E27FC236}">
                <a16:creationId xmlns:a16="http://schemas.microsoft.com/office/drawing/2014/main" id="{51A92F24-FC82-4FA9-9362-801284731CC8}"/>
              </a:ext>
            </a:extLst>
          </p:cNvPr>
          <p:cNvSpPr/>
          <p:nvPr userDrawn="1"/>
        </p:nvSpPr>
        <p:spPr bwMode="gray">
          <a:xfrm>
            <a:off x="623364" y="1613035"/>
            <a:ext cx="2884608" cy="24774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100">
                <a:solidFill>
                  <a:schemeClr val="accent5"/>
                </a:solidFill>
              </a:rPr>
              <a:t>Do the fonts in the words below match?</a:t>
            </a:r>
          </a:p>
        </p:txBody>
      </p:sp>
      <p:cxnSp>
        <p:nvCxnSpPr>
          <p:cNvPr id="45" name="Straight Connector 44">
            <a:extLst>
              <a:ext uri="{FF2B5EF4-FFF2-40B4-BE49-F238E27FC236}">
                <a16:creationId xmlns:a16="http://schemas.microsoft.com/office/drawing/2014/main" id="{B59E37DB-3217-4772-AE8E-E9673A139975}"/>
              </a:ext>
              <a:ext uri="{C183D7F6-B498-43B3-948B-1728B52AA6E4}">
                <adec:decorative xmlns="" xmlns:adec="http://schemas.microsoft.com/office/drawing/2017/decorative" val="1"/>
              </a:ext>
            </a:extLst>
          </p:cNvPr>
          <p:cNvCxnSpPr>
            <a:cxnSpLocks/>
          </p:cNvCxnSpPr>
          <p:nvPr userDrawn="1"/>
        </p:nvCxnSpPr>
        <p:spPr>
          <a:xfrm>
            <a:off x="623364" y="1860778"/>
            <a:ext cx="10150654" cy="0"/>
          </a:xfrm>
          <a:prstGeom prst="line">
            <a:avLst/>
          </a:prstGeom>
          <a:ln w="25400">
            <a:solidFill>
              <a:schemeClr val="bg1"/>
            </a:solidFill>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F0DFE264-D676-EA48-BBA7-F4F0331FA268}"/>
              </a:ext>
              <a:ext uri="{C183D7F6-B498-43B3-948B-1728B52AA6E4}">
                <adec:decorative xmlns="" xmlns:adec="http://schemas.microsoft.com/office/drawing/2017/decorative" val="1"/>
              </a:ext>
            </a:extLst>
          </p:cNvPr>
          <p:cNvPicPr>
            <a:picLocks noChangeAspect="1"/>
          </p:cNvPicPr>
          <p:nvPr userDrawn="1"/>
        </p:nvPicPr>
        <p:blipFill>
          <a:blip r:embed="rId2"/>
          <a:stretch>
            <a:fillRect/>
          </a:stretch>
        </p:blipFill>
        <p:spPr>
          <a:xfrm>
            <a:off x="657155" y="2219739"/>
            <a:ext cx="3088310" cy="557972"/>
          </a:xfrm>
          <a:prstGeom prst="rect">
            <a:avLst/>
          </a:prstGeom>
        </p:spPr>
      </p:pic>
      <p:sp>
        <p:nvSpPr>
          <p:cNvPr id="44" name="Text Placeholder 43">
            <a:extLst>
              <a:ext uri="{FF2B5EF4-FFF2-40B4-BE49-F238E27FC236}">
                <a16:creationId xmlns:a16="http://schemas.microsoft.com/office/drawing/2014/main" id="{DDDC76C1-EE98-469A-A6AD-21148374D6C8}"/>
              </a:ext>
            </a:extLst>
          </p:cNvPr>
          <p:cNvSpPr>
            <a:spLocks noGrp="1"/>
          </p:cNvSpPr>
          <p:nvPr>
            <p:ph type="body" sz="quarter" idx="12" hasCustomPrompt="1"/>
          </p:nvPr>
        </p:nvSpPr>
        <p:spPr>
          <a:xfrm>
            <a:off x="598114" y="2908233"/>
            <a:ext cx="5354637" cy="895350"/>
          </a:xfrm>
        </p:spPr>
        <p:txBody>
          <a:bodyPr/>
          <a:lstStyle>
            <a:lvl1pPr>
              <a:defRPr sz="4900">
                <a:solidFill>
                  <a:schemeClr val="bg1"/>
                </a:solidFill>
              </a:defRPr>
            </a:lvl1pPr>
            <a:lvl2pPr>
              <a:defRPr sz="3600">
                <a:solidFill>
                  <a:schemeClr val="bg1"/>
                </a:solidFill>
              </a:defRPr>
            </a:lvl2pPr>
            <a:lvl3pPr>
              <a:defRPr sz="3200">
                <a:solidFill>
                  <a:schemeClr val="bg1"/>
                </a:solidFill>
              </a:defRPr>
            </a:lvl3pPr>
            <a:lvl4pPr>
              <a:defRPr sz="2800">
                <a:solidFill>
                  <a:schemeClr val="bg1"/>
                </a:solidFill>
              </a:defRPr>
            </a:lvl4pPr>
            <a:lvl5pPr>
              <a:defRPr sz="2800">
                <a:solidFill>
                  <a:schemeClr val="bg1"/>
                </a:solidFill>
              </a:defRPr>
            </a:lvl5pPr>
          </a:lstStyle>
          <a:p>
            <a:pPr lvl="0"/>
            <a:r>
              <a:rPr lang="en-US"/>
              <a:t>Metropolis</a:t>
            </a:r>
          </a:p>
        </p:txBody>
      </p:sp>
      <p:pic>
        <p:nvPicPr>
          <p:cNvPr id="5" name="Picture 4">
            <a:extLst>
              <a:ext uri="{FF2B5EF4-FFF2-40B4-BE49-F238E27FC236}">
                <a16:creationId xmlns:a16="http://schemas.microsoft.com/office/drawing/2014/main" id="{A0BB7D6E-2488-A644-A910-415B17221FBC}"/>
              </a:ext>
              <a:ext uri="{C183D7F6-B498-43B3-948B-1728B52AA6E4}">
                <adec:decorative xmlns="" xmlns:adec="http://schemas.microsoft.com/office/drawing/2017/decorative" val="1"/>
              </a:ext>
            </a:extLst>
          </p:cNvPr>
          <p:cNvPicPr>
            <a:picLocks noChangeAspect="1"/>
          </p:cNvPicPr>
          <p:nvPr userDrawn="1"/>
        </p:nvPicPr>
        <p:blipFill>
          <a:blip r:embed="rId3"/>
          <a:stretch>
            <a:fillRect/>
          </a:stretch>
        </p:blipFill>
        <p:spPr>
          <a:xfrm>
            <a:off x="6030912" y="2242892"/>
            <a:ext cx="4743106" cy="538407"/>
          </a:xfrm>
          <a:prstGeom prst="rect">
            <a:avLst/>
          </a:prstGeom>
        </p:spPr>
      </p:pic>
      <p:sp>
        <p:nvSpPr>
          <p:cNvPr id="63" name="Text Placeholder 43">
            <a:extLst>
              <a:ext uri="{FF2B5EF4-FFF2-40B4-BE49-F238E27FC236}">
                <a16:creationId xmlns:a16="http://schemas.microsoft.com/office/drawing/2014/main" id="{6C28CB3F-7257-499E-B2F6-B9B1B38D820E}"/>
              </a:ext>
            </a:extLst>
          </p:cNvPr>
          <p:cNvSpPr>
            <a:spLocks noGrp="1"/>
          </p:cNvSpPr>
          <p:nvPr>
            <p:ph type="body" sz="quarter" idx="13" hasCustomPrompt="1"/>
          </p:nvPr>
        </p:nvSpPr>
        <p:spPr>
          <a:xfrm>
            <a:off x="5983683" y="2908233"/>
            <a:ext cx="5354637" cy="895350"/>
          </a:xfrm>
        </p:spPr>
        <p:txBody>
          <a:bodyPr/>
          <a:lstStyle>
            <a:lvl1pPr>
              <a:defRPr sz="4900">
                <a:solidFill>
                  <a:schemeClr val="bg1"/>
                </a:solidFill>
                <a:latin typeface="+mj-lt"/>
              </a:defRPr>
            </a:lvl1pPr>
            <a:lvl2pPr>
              <a:defRPr sz="3600">
                <a:solidFill>
                  <a:schemeClr val="bg1"/>
                </a:solidFill>
              </a:defRPr>
            </a:lvl2pPr>
            <a:lvl3pPr>
              <a:defRPr sz="3200">
                <a:solidFill>
                  <a:schemeClr val="bg1"/>
                </a:solidFill>
              </a:defRPr>
            </a:lvl3pPr>
            <a:lvl4pPr>
              <a:defRPr sz="2800">
                <a:solidFill>
                  <a:schemeClr val="bg1"/>
                </a:solidFill>
              </a:defRPr>
            </a:lvl4pPr>
            <a:lvl5pPr>
              <a:defRPr sz="2800">
                <a:solidFill>
                  <a:schemeClr val="bg1"/>
                </a:solidFill>
              </a:defRPr>
            </a:lvl5pPr>
          </a:lstStyle>
          <a:p>
            <a:pPr lvl="0"/>
            <a:r>
              <a:rPr lang="en-US"/>
              <a:t>Metropolis Light</a:t>
            </a:r>
          </a:p>
        </p:txBody>
      </p:sp>
    </p:spTree>
    <p:extLst>
      <p:ext uri="{BB962C8B-B14F-4D97-AF65-F5344CB8AC3E}">
        <p14:creationId xmlns:p14="http://schemas.microsoft.com/office/powerpoint/2010/main" val="14259959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id">
    <p:spTree>
      <p:nvGrpSpPr>
        <p:cNvPr id="1" name=""/>
        <p:cNvGrpSpPr/>
        <p:nvPr/>
      </p:nvGrpSpPr>
      <p:grpSpPr>
        <a:xfrm>
          <a:off x="0" y="0"/>
          <a:ext cx="0" cy="0"/>
          <a:chOff x="0" y="0"/>
          <a:chExt cx="0" cy="0"/>
        </a:xfrm>
      </p:grpSpPr>
      <p:grpSp>
        <p:nvGrpSpPr>
          <p:cNvPr id="157" name="Group 156">
            <a:extLst>
              <a:ext uri="{FF2B5EF4-FFF2-40B4-BE49-F238E27FC236}">
                <a16:creationId xmlns:a16="http://schemas.microsoft.com/office/drawing/2014/main" id="{8E3F1AF9-33AA-4D9C-AD7D-10112C93FA27}"/>
              </a:ext>
            </a:extLst>
          </p:cNvPr>
          <p:cNvGrpSpPr/>
          <p:nvPr userDrawn="1"/>
        </p:nvGrpSpPr>
        <p:grpSpPr>
          <a:xfrm>
            <a:off x="-254" y="0"/>
            <a:ext cx="12189079" cy="6858000"/>
            <a:chOff x="-254" y="0"/>
            <a:chExt cx="12189079" cy="6858000"/>
          </a:xfrm>
        </p:grpSpPr>
        <p:grpSp>
          <p:nvGrpSpPr>
            <p:cNvPr id="4" name="Group 3">
              <a:extLst>
                <a:ext uri="{FF2B5EF4-FFF2-40B4-BE49-F238E27FC236}">
                  <a16:creationId xmlns:a16="http://schemas.microsoft.com/office/drawing/2014/main" id="{BB9E9588-3727-5FEC-0E33-428A0E0E52CF}"/>
                </a:ext>
              </a:extLst>
            </p:cNvPr>
            <p:cNvGrpSpPr/>
            <p:nvPr/>
          </p:nvGrpSpPr>
          <p:grpSpPr>
            <a:xfrm>
              <a:off x="-254" y="0"/>
              <a:ext cx="12189079" cy="6858000"/>
              <a:chOff x="-127" y="-4574"/>
              <a:chExt cx="12189079" cy="6858000"/>
            </a:xfrm>
          </p:grpSpPr>
          <p:grpSp>
            <p:nvGrpSpPr>
              <p:cNvPr id="31" name="Group 30">
                <a:extLst>
                  <a:ext uri="{FF2B5EF4-FFF2-40B4-BE49-F238E27FC236}">
                    <a16:creationId xmlns:a16="http://schemas.microsoft.com/office/drawing/2014/main" id="{EA45D55F-33A1-B5EE-1294-7193C9E52129}"/>
                  </a:ext>
                </a:extLst>
              </p:cNvPr>
              <p:cNvGrpSpPr/>
              <p:nvPr/>
            </p:nvGrpSpPr>
            <p:grpSpPr>
              <a:xfrm>
                <a:off x="0" y="-4574"/>
                <a:ext cx="12188952" cy="6858000"/>
                <a:chOff x="12729307" y="-4574"/>
                <a:chExt cx="12188952" cy="6858000"/>
              </a:xfrm>
            </p:grpSpPr>
            <p:cxnSp>
              <p:nvCxnSpPr>
                <p:cNvPr id="123" name="Straight Connector 122">
                  <a:extLst>
                    <a:ext uri="{FF2B5EF4-FFF2-40B4-BE49-F238E27FC236}">
                      <a16:creationId xmlns:a16="http://schemas.microsoft.com/office/drawing/2014/main" id="{3192C1B0-FD05-3D6D-AA43-13BE9A509223}"/>
                    </a:ext>
                  </a:extLst>
                </p:cNvPr>
                <p:cNvCxnSpPr/>
                <p:nvPr/>
              </p:nvCxnSpPr>
              <p:spPr>
                <a:xfrm>
                  <a:off x="12729307" y="13670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D5467DCD-D2A3-D388-63FB-FCC706CFEA27}"/>
                    </a:ext>
                  </a:extLst>
                </p:cNvPr>
                <p:cNvCxnSpPr/>
                <p:nvPr/>
              </p:nvCxnSpPr>
              <p:spPr>
                <a:xfrm>
                  <a:off x="12729307" y="17099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C21E73B3-785B-A7C1-3348-2BF03381F215}"/>
                    </a:ext>
                  </a:extLst>
                </p:cNvPr>
                <p:cNvCxnSpPr/>
                <p:nvPr/>
              </p:nvCxnSpPr>
              <p:spPr>
                <a:xfrm>
                  <a:off x="12729307" y="10241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0EE193C1-B893-AEE6-14EF-1DD3C58EC6B0}"/>
                    </a:ext>
                  </a:extLst>
                </p:cNvPr>
                <p:cNvCxnSpPr/>
                <p:nvPr/>
              </p:nvCxnSpPr>
              <p:spPr>
                <a:xfrm>
                  <a:off x="12729307" y="6812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0A2F4852-BFDA-EE13-72F3-9580A2660556}"/>
                    </a:ext>
                  </a:extLst>
                </p:cNvPr>
                <p:cNvCxnSpPr/>
                <p:nvPr/>
              </p:nvCxnSpPr>
              <p:spPr>
                <a:xfrm>
                  <a:off x="12729307" y="3383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C3283319-C06D-CFDB-FED4-74A1C9A60351}"/>
                    </a:ext>
                  </a:extLst>
                </p:cNvPr>
                <p:cNvCxnSpPr/>
                <p:nvPr/>
              </p:nvCxnSpPr>
              <p:spPr>
                <a:xfrm>
                  <a:off x="12729307" y="-4574"/>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99B3126F-B86D-ED04-D117-60D7D34A32CF}"/>
                    </a:ext>
                  </a:extLst>
                </p:cNvPr>
                <p:cNvCxnSpPr/>
                <p:nvPr/>
              </p:nvCxnSpPr>
              <p:spPr>
                <a:xfrm>
                  <a:off x="12729307" y="30815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D8869636-2E07-B2DA-3050-E604FE342BF0}"/>
                    </a:ext>
                  </a:extLst>
                </p:cNvPr>
                <p:cNvCxnSpPr/>
                <p:nvPr/>
              </p:nvCxnSpPr>
              <p:spPr>
                <a:xfrm>
                  <a:off x="12729307" y="34244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0907CAB0-7042-DDEA-DC67-077A1FD4A566}"/>
                    </a:ext>
                  </a:extLst>
                </p:cNvPr>
                <p:cNvCxnSpPr/>
                <p:nvPr/>
              </p:nvCxnSpPr>
              <p:spPr>
                <a:xfrm>
                  <a:off x="12729307" y="27386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CD5EEE1C-9158-1156-549F-250123325F39}"/>
                    </a:ext>
                  </a:extLst>
                </p:cNvPr>
                <p:cNvCxnSpPr/>
                <p:nvPr/>
              </p:nvCxnSpPr>
              <p:spPr>
                <a:xfrm>
                  <a:off x="12729307" y="23957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C2C6BC63-BCAE-A996-9198-F0D6E94A504D}"/>
                    </a:ext>
                  </a:extLst>
                </p:cNvPr>
                <p:cNvCxnSpPr/>
                <p:nvPr/>
              </p:nvCxnSpPr>
              <p:spPr>
                <a:xfrm>
                  <a:off x="12729307" y="20528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F77B4204-7F88-9298-8C63-F45632F814EB}"/>
                    </a:ext>
                  </a:extLst>
                </p:cNvPr>
                <p:cNvCxnSpPr/>
                <p:nvPr/>
              </p:nvCxnSpPr>
              <p:spPr>
                <a:xfrm>
                  <a:off x="12729307" y="47960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A974B396-8BFB-565A-1D45-AC5051F383B4}"/>
                    </a:ext>
                  </a:extLst>
                </p:cNvPr>
                <p:cNvCxnSpPr/>
                <p:nvPr/>
              </p:nvCxnSpPr>
              <p:spPr>
                <a:xfrm>
                  <a:off x="12729307" y="51389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D72C41DE-4BA5-7EB5-C94F-6E3CB42B2850}"/>
                    </a:ext>
                  </a:extLst>
                </p:cNvPr>
                <p:cNvCxnSpPr/>
                <p:nvPr/>
              </p:nvCxnSpPr>
              <p:spPr>
                <a:xfrm>
                  <a:off x="12729307" y="44531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FFC8EBD5-04C9-A033-8F51-2D39E6444E65}"/>
                    </a:ext>
                  </a:extLst>
                </p:cNvPr>
                <p:cNvCxnSpPr/>
                <p:nvPr/>
              </p:nvCxnSpPr>
              <p:spPr>
                <a:xfrm>
                  <a:off x="12729307" y="41102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ACC7EB17-9FA7-08C5-ABB2-B679916A18F3}"/>
                    </a:ext>
                  </a:extLst>
                </p:cNvPr>
                <p:cNvCxnSpPr/>
                <p:nvPr/>
              </p:nvCxnSpPr>
              <p:spPr>
                <a:xfrm>
                  <a:off x="12729307" y="37673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4815470-E934-C198-88CA-285C1310AED2}"/>
                    </a:ext>
                  </a:extLst>
                </p:cNvPr>
                <p:cNvCxnSpPr/>
                <p:nvPr/>
              </p:nvCxnSpPr>
              <p:spPr>
                <a:xfrm>
                  <a:off x="12729307" y="65105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4DBA312E-6798-4EB2-D795-5226364BED39}"/>
                    </a:ext>
                  </a:extLst>
                </p:cNvPr>
                <p:cNvCxnSpPr/>
                <p:nvPr/>
              </p:nvCxnSpPr>
              <p:spPr>
                <a:xfrm>
                  <a:off x="12729307" y="68534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F5432DE7-E633-79FC-531D-765EC96E3943}"/>
                    </a:ext>
                  </a:extLst>
                </p:cNvPr>
                <p:cNvCxnSpPr/>
                <p:nvPr/>
              </p:nvCxnSpPr>
              <p:spPr>
                <a:xfrm>
                  <a:off x="12729307" y="58247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E9C35EB4-830D-60C7-6F97-879535329C9D}"/>
                    </a:ext>
                  </a:extLst>
                </p:cNvPr>
                <p:cNvCxnSpPr/>
                <p:nvPr/>
              </p:nvCxnSpPr>
              <p:spPr>
                <a:xfrm>
                  <a:off x="12729307" y="54818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5411CFF2-50B1-461A-4790-B8E4C6844ECD}"/>
                    </a:ext>
                  </a:extLst>
                </p:cNvPr>
                <p:cNvCxnSpPr/>
                <p:nvPr/>
              </p:nvCxnSpPr>
              <p:spPr>
                <a:xfrm>
                  <a:off x="12729307" y="6167626"/>
                  <a:ext cx="12188952" cy="0"/>
                </a:xfrm>
                <a:prstGeom prst="line">
                  <a:avLst/>
                </a:prstGeom>
                <a:ln w="3175" cap="rnd">
                  <a:solidFill>
                    <a:schemeClr val="accent3"/>
                  </a:solidFill>
                  <a:prstDash val="solid"/>
                  <a:round/>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D6CF8F1D-FCA1-0E52-9B86-1986AB299A31}"/>
                  </a:ext>
                </a:extLst>
              </p:cNvPr>
              <p:cNvGrpSpPr/>
              <p:nvPr/>
            </p:nvGrpSpPr>
            <p:grpSpPr>
              <a:xfrm>
                <a:off x="-127" y="109726"/>
                <a:ext cx="12188952" cy="6629400"/>
                <a:chOff x="12729307" y="109726"/>
                <a:chExt cx="12188952" cy="6629400"/>
              </a:xfrm>
            </p:grpSpPr>
            <p:cxnSp>
              <p:nvCxnSpPr>
                <p:cNvPr id="33" name="Straight Connector 32">
                  <a:extLst>
                    <a:ext uri="{FF2B5EF4-FFF2-40B4-BE49-F238E27FC236}">
                      <a16:creationId xmlns:a16="http://schemas.microsoft.com/office/drawing/2014/main" id="{91AC671C-8C44-ED3A-442F-0949F3FA0C57}"/>
                    </a:ext>
                  </a:extLst>
                </p:cNvPr>
                <p:cNvCxnSpPr/>
                <p:nvPr/>
              </p:nvCxnSpPr>
              <p:spPr>
                <a:xfrm>
                  <a:off x="12729307" y="14813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03D5D6A-D10A-C74D-79C1-E8A312E5EE61}"/>
                    </a:ext>
                  </a:extLst>
                </p:cNvPr>
                <p:cNvCxnSpPr/>
                <p:nvPr/>
              </p:nvCxnSpPr>
              <p:spPr>
                <a:xfrm>
                  <a:off x="12729307" y="18242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1359B3D-DCBD-16BC-6029-C5EA88B3D789}"/>
                    </a:ext>
                  </a:extLst>
                </p:cNvPr>
                <p:cNvCxnSpPr/>
                <p:nvPr/>
              </p:nvCxnSpPr>
              <p:spPr>
                <a:xfrm>
                  <a:off x="12729307" y="11384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8937785-E909-3105-F0B5-E7C4C4EAC941}"/>
                    </a:ext>
                  </a:extLst>
                </p:cNvPr>
                <p:cNvCxnSpPr/>
                <p:nvPr/>
              </p:nvCxnSpPr>
              <p:spPr>
                <a:xfrm>
                  <a:off x="12729307" y="7955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7879331-C242-32A5-1E51-418EDAFA2749}"/>
                    </a:ext>
                  </a:extLst>
                </p:cNvPr>
                <p:cNvCxnSpPr/>
                <p:nvPr/>
              </p:nvCxnSpPr>
              <p:spPr>
                <a:xfrm>
                  <a:off x="12729307" y="4526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CA0CDC5-2CD6-F14E-BF54-183DBDF3D2D3}"/>
                    </a:ext>
                  </a:extLst>
                </p:cNvPr>
                <p:cNvCxnSpPr/>
                <p:nvPr/>
              </p:nvCxnSpPr>
              <p:spPr>
                <a:xfrm>
                  <a:off x="12729307" y="1097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7E65876-4463-ECB9-6702-FE110244B147}"/>
                    </a:ext>
                  </a:extLst>
                </p:cNvPr>
                <p:cNvCxnSpPr/>
                <p:nvPr/>
              </p:nvCxnSpPr>
              <p:spPr>
                <a:xfrm>
                  <a:off x="12729307" y="31958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AEEDEC-4442-2CD9-D599-2219515EB07F}"/>
                    </a:ext>
                  </a:extLst>
                </p:cNvPr>
                <p:cNvCxnSpPr/>
                <p:nvPr/>
              </p:nvCxnSpPr>
              <p:spPr>
                <a:xfrm>
                  <a:off x="12729307" y="35387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9D9A09E6-D152-739C-FD9F-757021BE146B}"/>
                    </a:ext>
                  </a:extLst>
                </p:cNvPr>
                <p:cNvCxnSpPr/>
                <p:nvPr/>
              </p:nvCxnSpPr>
              <p:spPr>
                <a:xfrm>
                  <a:off x="12729307" y="28529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92C899A-2850-506F-4B05-F6C5EFF44A42}"/>
                    </a:ext>
                  </a:extLst>
                </p:cNvPr>
                <p:cNvCxnSpPr/>
                <p:nvPr/>
              </p:nvCxnSpPr>
              <p:spPr>
                <a:xfrm>
                  <a:off x="12729307" y="25100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FD8BA1B-ACD1-5A26-E922-44AD4C805774}"/>
                    </a:ext>
                  </a:extLst>
                </p:cNvPr>
                <p:cNvCxnSpPr/>
                <p:nvPr/>
              </p:nvCxnSpPr>
              <p:spPr>
                <a:xfrm>
                  <a:off x="12729307" y="21671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56913F5C-9E71-718D-1887-E8B8FBA65578}"/>
                    </a:ext>
                  </a:extLst>
                </p:cNvPr>
                <p:cNvCxnSpPr/>
                <p:nvPr/>
              </p:nvCxnSpPr>
              <p:spPr>
                <a:xfrm>
                  <a:off x="12729307" y="49103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610FB90-0404-EECC-CADC-1D23384B6E36}"/>
                    </a:ext>
                  </a:extLst>
                </p:cNvPr>
                <p:cNvCxnSpPr/>
                <p:nvPr/>
              </p:nvCxnSpPr>
              <p:spPr>
                <a:xfrm>
                  <a:off x="12729307" y="52532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F0867295-30A8-E543-CEFA-7DEDB440211B}"/>
                    </a:ext>
                  </a:extLst>
                </p:cNvPr>
                <p:cNvCxnSpPr/>
                <p:nvPr/>
              </p:nvCxnSpPr>
              <p:spPr>
                <a:xfrm>
                  <a:off x="12729307" y="45674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8CF25900-C2E7-FFDE-43F2-AEBF8B4825CF}"/>
                    </a:ext>
                  </a:extLst>
                </p:cNvPr>
                <p:cNvCxnSpPr/>
                <p:nvPr/>
              </p:nvCxnSpPr>
              <p:spPr>
                <a:xfrm>
                  <a:off x="12729307" y="42245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AAF60FE0-25BD-A7C8-8FED-7419FBABC89B}"/>
                    </a:ext>
                  </a:extLst>
                </p:cNvPr>
                <p:cNvCxnSpPr/>
                <p:nvPr/>
              </p:nvCxnSpPr>
              <p:spPr>
                <a:xfrm>
                  <a:off x="12729307" y="38816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DD427AF-BA05-A3A5-6DE0-0A2BAF2EAAE5}"/>
                    </a:ext>
                  </a:extLst>
                </p:cNvPr>
                <p:cNvCxnSpPr/>
                <p:nvPr/>
              </p:nvCxnSpPr>
              <p:spPr>
                <a:xfrm>
                  <a:off x="12729307" y="66248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48D53ACE-1B51-A4E0-A937-360651F05172}"/>
                    </a:ext>
                  </a:extLst>
                </p:cNvPr>
                <p:cNvCxnSpPr/>
                <p:nvPr/>
              </p:nvCxnSpPr>
              <p:spPr>
                <a:xfrm>
                  <a:off x="12729307" y="62819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42A0918D-3B99-B4B3-8DC3-768CC277BE09}"/>
                    </a:ext>
                  </a:extLst>
                </p:cNvPr>
                <p:cNvCxnSpPr/>
                <p:nvPr/>
              </p:nvCxnSpPr>
              <p:spPr>
                <a:xfrm>
                  <a:off x="12729307" y="59390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C11F1C04-FA6C-3473-D07D-D70139CE0C45}"/>
                    </a:ext>
                  </a:extLst>
                </p:cNvPr>
                <p:cNvCxnSpPr/>
                <p:nvPr/>
              </p:nvCxnSpPr>
              <p:spPr>
                <a:xfrm>
                  <a:off x="12729307" y="55961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2E297A40-E650-A585-9C5E-AEF614ED8BFC}"/>
                    </a:ext>
                  </a:extLst>
                </p:cNvPr>
                <p:cNvCxnSpPr/>
                <p:nvPr/>
              </p:nvCxnSpPr>
              <p:spPr>
                <a:xfrm>
                  <a:off x="12729307" y="15956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B7C48DA-FC2C-4B03-AAFA-EBCF9791F089}"/>
                    </a:ext>
                  </a:extLst>
                </p:cNvPr>
                <p:cNvCxnSpPr/>
                <p:nvPr/>
              </p:nvCxnSpPr>
              <p:spPr>
                <a:xfrm>
                  <a:off x="12729307" y="19385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02A136D5-0112-4640-5CC7-E25FA93E821F}"/>
                    </a:ext>
                  </a:extLst>
                </p:cNvPr>
                <p:cNvCxnSpPr/>
                <p:nvPr/>
              </p:nvCxnSpPr>
              <p:spPr>
                <a:xfrm>
                  <a:off x="12729307" y="12527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A8F2D6F-CE12-C271-6596-3477C8B819C4}"/>
                    </a:ext>
                  </a:extLst>
                </p:cNvPr>
                <p:cNvCxnSpPr/>
                <p:nvPr/>
              </p:nvCxnSpPr>
              <p:spPr>
                <a:xfrm>
                  <a:off x="12729307" y="9098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7D2FE073-8D55-4E6A-7767-EF9463B0B6EF}"/>
                    </a:ext>
                  </a:extLst>
                </p:cNvPr>
                <p:cNvCxnSpPr/>
                <p:nvPr/>
              </p:nvCxnSpPr>
              <p:spPr>
                <a:xfrm>
                  <a:off x="12729307" y="5669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383FB654-C6AC-222C-83D7-6E5572C8652E}"/>
                    </a:ext>
                  </a:extLst>
                </p:cNvPr>
                <p:cNvCxnSpPr/>
                <p:nvPr/>
              </p:nvCxnSpPr>
              <p:spPr>
                <a:xfrm>
                  <a:off x="12729307" y="2240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DDF4D91-B1E4-A43A-D610-CCA673034A1B}"/>
                    </a:ext>
                  </a:extLst>
                </p:cNvPr>
                <p:cNvCxnSpPr/>
                <p:nvPr/>
              </p:nvCxnSpPr>
              <p:spPr>
                <a:xfrm>
                  <a:off x="12729307" y="33101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E896E85-9A43-78EF-39F5-60F4506CECBD}"/>
                    </a:ext>
                  </a:extLst>
                </p:cNvPr>
                <p:cNvCxnSpPr/>
                <p:nvPr/>
              </p:nvCxnSpPr>
              <p:spPr>
                <a:xfrm>
                  <a:off x="12729307" y="36530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5213030-AAF1-E183-7201-F5AC945C322E}"/>
                    </a:ext>
                  </a:extLst>
                </p:cNvPr>
                <p:cNvCxnSpPr/>
                <p:nvPr/>
              </p:nvCxnSpPr>
              <p:spPr>
                <a:xfrm>
                  <a:off x="12729307" y="29672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9999AE57-2AB9-02F1-D24C-1149707E0AA2}"/>
                    </a:ext>
                  </a:extLst>
                </p:cNvPr>
                <p:cNvCxnSpPr/>
                <p:nvPr/>
              </p:nvCxnSpPr>
              <p:spPr>
                <a:xfrm>
                  <a:off x="12729307" y="26243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3EFF047E-B10D-DBF6-91EB-78DAB5AD1C3F}"/>
                    </a:ext>
                  </a:extLst>
                </p:cNvPr>
                <p:cNvCxnSpPr/>
                <p:nvPr/>
              </p:nvCxnSpPr>
              <p:spPr>
                <a:xfrm>
                  <a:off x="12729307" y="22814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3BFFC60-ADA4-309C-CD72-ADAEFFBB8F61}"/>
                    </a:ext>
                  </a:extLst>
                </p:cNvPr>
                <p:cNvCxnSpPr/>
                <p:nvPr/>
              </p:nvCxnSpPr>
              <p:spPr>
                <a:xfrm>
                  <a:off x="12729307" y="50246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B3CD360-61CD-3930-33DD-1864239EFEAA}"/>
                    </a:ext>
                  </a:extLst>
                </p:cNvPr>
                <p:cNvCxnSpPr/>
                <p:nvPr/>
              </p:nvCxnSpPr>
              <p:spPr>
                <a:xfrm>
                  <a:off x="12729307" y="53675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98A18FA4-995F-3AB5-A504-B4C31A52A354}"/>
                    </a:ext>
                  </a:extLst>
                </p:cNvPr>
                <p:cNvCxnSpPr/>
                <p:nvPr/>
              </p:nvCxnSpPr>
              <p:spPr>
                <a:xfrm>
                  <a:off x="12729307" y="46817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8240A8DE-4FAB-D642-D39D-5FF7895DC253}"/>
                    </a:ext>
                  </a:extLst>
                </p:cNvPr>
                <p:cNvCxnSpPr/>
                <p:nvPr/>
              </p:nvCxnSpPr>
              <p:spPr>
                <a:xfrm>
                  <a:off x="12729307" y="43388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7098FBC0-6135-95DC-3AA3-CB7AF67FF941}"/>
                    </a:ext>
                  </a:extLst>
                </p:cNvPr>
                <p:cNvCxnSpPr/>
                <p:nvPr/>
              </p:nvCxnSpPr>
              <p:spPr>
                <a:xfrm>
                  <a:off x="12729307" y="39959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84A25620-C85C-DE7D-82F6-814DA7AF8BDA}"/>
                    </a:ext>
                  </a:extLst>
                </p:cNvPr>
                <p:cNvCxnSpPr/>
                <p:nvPr/>
              </p:nvCxnSpPr>
              <p:spPr>
                <a:xfrm>
                  <a:off x="12729307" y="67391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02035E19-26B0-92DE-26EA-6D3F4D3A8960}"/>
                    </a:ext>
                  </a:extLst>
                </p:cNvPr>
                <p:cNvCxnSpPr/>
                <p:nvPr/>
              </p:nvCxnSpPr>
              <p:spPr>
                <a:xfrm>
                  <a:off x="12729307" y="63962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11746D02-19E5-873B-674D-8643E6406263}"/>
                    </a:ext>
                  </a:extLst>
                </p:cNvPr>
                <p:cNvCxnSpPr/>
                <p:nvPr/>
              </p:nvCxnSpPr>
              <p:spPr>
                <a:xfrm>
                  <a:off x="12729307" y="60533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9E313C31-3CD9-DDCC-E0AB-23F45589D51C}"/>
                    </a:ext>
                  </a:extLst>
                </p:cNvPr>
                <p:cNvCxnSpPr/>
                <p:nvPr/>
              </p:nvCxnSpPr>
              <p:spPr>
                <a:xfrm>
                  <a:off x="12729307" y="5710426"/>
                  <a:ext cx="12188952" cy="0"/>
                </a:xfrm>
                <a:prstGeom prst="line">
                  <a:avLst/>
                </a:prstGeom>
                <a:ln w="635" cap="rnd">
                  <a:solidFill>
                    <a:schemeClr val="accent3"/>
                  </a:solidFill>
                  <a:prstDash val="sysDash"/>
                  <a:round/>
                </a:ln>
              </p:spPr>
              <p:style>
                <a:lnRef idx="1">
                  <a:schemeClr val="accent1"/>
                </a:lnRef>
                <a:fillRef idx="0">
                  <a:schemeClr val="accent1"/>
                </a:fillRef>
                <a:effectRef idx="0">
                  <a:schemeClr val="accent1"/>
                </a:effectRef>
                <a:fontRef idx="minor">
                  <a:schemeClr val="tx1"/>
                </a:fontRef>
              </p:style>
            </p:cxnSp>
          </p:grpSp>
        </p:grpSp>
        <p:grpSp>
          <p:nvGrpSpPr>
            <p:cNvPr id="6" name="Group 5">
              <a:extLst>
                <a:ext uri="{FF2B5EF4-FFF2-40B4-BE49-F238E27FC236}">
                  <a16:creationId xmlns:a16="http://schemas.microsoft.com/office/drawing/2014/main" id="{BA8A3896-A022-3D93-0F47-AD6B0035D343}"/>
                </a:ext>
              </a:extLst>
            </p:cNvPr>
            <p:cNvGrpSpPr/>
            <p:nvPr/>
          </p:nvGrpSpPr>
          <p:grpSpPr>
            <a:xfrm>
              <a:off x="970985" y="0"/>
              <a:ext cx="10247475" cy="6858000"/>
              <a:chOff x="971112" y="0"/>
              <a:chExt cx="10247475" cy="6858000"/>
            </a:xfrm>
          </p:grpSpPr>
          <p:cxnSp>
            <p:nvCxnSpPr>
              <p:cNvPr id="7" name="Straight Connector 6">
                <a:extLst>
                  <a:ext uri="{FF2B5EF4-FFF2-40B4-BE49-F238E27FC236}">
                    <a16:creationId xmlns:a16="http://schemas.microsoft.com/office/drawing/2014/main" id="{B29B664C-BD4B-DE6A-F674-ACF9BFD47104}"/>
                  </a:ext>
                </a:extLst>
              </p:cNvPr>
              <p:cNvCxnSpPr/>
              <p:nvPr/>
            </p:nvCxnSpPr>
            <p:spPr bwMode="gray">
              <a:xfrm flipH="1">
                <a:off x="971112"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575E895-5811-2568-4785-119CC7D7A6D6}"/>
                  </a:ext>
                </a:extLst>
              </p:cNvPr>
              <p:cNvCxnSpPr/>
              <p:nvPr/>
            </p:nvCxnSpPr>
            <p:spPr bwMode="gray">
              <a:xfrm flipH="1">
                <a:off x="1902579"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B3A1103-CA7C-9008-202F-0640D1BA73D9}"/>
                  </a:ext>
                </a:extLst>
              </p:cNvPr>
              <p:cNvCxnSpPr/>
              <p:nvPr/>
            </p:nvCxnSpPr>
            <p:spPr bwMode="gray">
              <a:xfrm flipH="1">
                <a:off x="2834046"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61134332-D055-85AE-9F68-EB3F0E270BBC}"/>
                  </a:ext>
                </a:extLst>
              </p:cNvPr>
              <p:cNvCxnSpPr/>
              <p:nvPr/>
            </p:nvCxnSpPr>
            <p:spPr bwMode="gray">
              <a:xfrm flipH="1">
                <a:off x="3765513"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17EF196-6654-8040-E97B-195A2B6F9A59}"/>
                  </a:ext>
                </a:extLst>
              </p:cNvPr>
              <p:cNvCxnSpPr/>
              <p:nvPr/>
            </p:nvCxnSpPr>
            <p:spPr bwMode="gray">
              <a:xfrm flipH="1">
                <a:off x="4696980"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21FE0FE-450A-7869-8FFE-2CCD2D4F5640}"/>
                  </a:ext>
                </a:extLst>
              </p:cNvPr>
              <p:cNvCxnSpPr/>
              <p:nvPr/>
            </p:nvCxnSpPr>
            <p:spPr bwMode="gray">
              <a:xfrm flipH="1">
                <a:off x="5628447"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CBBA072-6392-A63A-2079-1440F6233CDE}"/>
                  </a:ext>
                </a:extLst>
              </p:cNvPr>
              <p:cNvCxnSpPr/>
              <p:nvPr/>
            </p:nvCxnSpPr>
            <p:spPr bwMode="gray">
              <a:xfrm flipH="1">
                <a:off x="6559914"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B6AC709-7DD1-627F-206E-E5CDC1B16AB8}"/>
                  </a:ext>
                </a:extLst>
              </p:cNvPr>
              <p:cNvCxnSpPr/>
              <p:nvPr/>
            </p:nvCxnSpPr>
            <p:spPr bwMode="gray">
              <a:xfrm flipH="1">
                <a:off x="7491381"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058EE753-D5AB-2B74-D273-3BB5B1BCC23C}"/>
                  </a:ext>
                </a:extLst>
              </p:cNvPr>
              <p:cNvCxnSpPr/>
              <p:nvPr/>
            </p:nvCxnSpPr>
            <p:spPr bwMode="gray">
              <a:xfrm flipH="1">
                <a:off x="8422848"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07AA1CD-0FB2-00F0-D116-149A35EB92D3}"/>
                  </a:ext>
                </a:extLst>
              </p:cNvPr>
              <p:cNvCxnSpPr/>
              <p:nvPr/>
            </p:nvCxnSpPr>
            <p:spPr bwMode="gray">
              <a:xfrm flipH="1">
                <a:off x="9354315"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A67DBB3-63DE-EE8D-D442-02A28B4376CB}"/>
                  </a:ext>
                </a:extLst>
              </p:cNvPr>
              <p:cNvCxnSpPr/>
              <p:nvPr/>
            </p:nvCxnSpPr>
            <p:spPr bwMode="gray">
              <a:xfrm flipH="1">
                <a:off x="10285782"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56EF32D-9505-333A-5521-F10447964281}"/>
                  </a:ext>
                </a:extLst>
              </p:cNvPr>
              <p:cNvCxnSpPr/>
              <p:nvPr/>
            </p:nvCxnSpPr>
            <p:spPr bwMode="gray">
              <a:xfrm flipH="1">
                <a:off x="11217246" y="0"/>
                <a:ext cx="1341" cy="6858000"/>
              </a:xfrm>
              <a:prstGeom prst="line">
                <a:avLst/>
              </a:prstGeom>
              <a:ln w="6350">
                <a:solidFill>
                  <a:schemeClr val="accent2"/>
                </a:solidFill>
                <a:miter lim="800000"/>
                <a:tailEnd type="none"/>
              </a:ln>
            </p:spPr>
            <p:style>
              <a:lnRef idx="1">
                <a:schemeClr val="accent1"/>
              </a:lnRef>
              <a:fillRef idx="0">
                <a:schemeClr val="accent1"/>
              </a:fillRef>
              <a:effectRef idx="0">
                <a:schemeClr val="accent1"/>
              </a:effectRef>
              <a:fontRef idx="minor">
                <a:schemeClr val="tx1"/>
              </a:fontRef>
            </p:style>
          </p:cxnSp>
        </p:grpSp>
        <p:grpSp>
          <p:nvGrpSpPr>
            <p:cNvPr id="144" name="Group 143">
              <a:extLst>
                <a:ext uri="{FF2B5EF4-FFF2-40B4-BE49-F238E27FC236}">
                  <a16:creationId xmlns:a16="http://schemas.microsoft.com/office/drawing/2014/main" id="{30BF885F-D3CC-745A-984D-D7F6966AA713}"/>
                </a:ext>
              </a:extLst>
            </p:cNvPr>
            <p:cNvGrpSpPr/>
            <p:nvPr userDrawn="1"/>
          </p:nvGrpSpPr>
          <p:grpSpPr>
            <a:xfrm>
              <a:off x="608758" y="448731"/>
              <a:ext cx="10971928" cy="5722842"/>
              <a:chOff x="608885" y="1604366"/>
              <a:chExt cx="10971928" cy="4567208"/>
            </a:xfrm>
            <a:solidFill>
              <a:schemeClr val="accent2">
                <a:lumMod val="20000"/>
                <a:lumOff val="80000"/>
                <a:alpha val="20000"/>
              </a:schemeClr>
            </a:solidFill>
          </p:grpSpPr>
          <p:sp>
            <p:nvSpPr>
              <p:cNvPr id="145" name="Rectangle 144">
                <a:extLst>
                  <a:ext uri="{FF2B5EF4-FFF2-40B4-BE49-F238E27FC236}">
                    <a16:creationId xmlns:a16="http://schemas.microsoft.com/office/drawing/2014/main" id="{0931424C-1645-8E9B-FA77-0A941399FCE6}"/>
                  </a:ext>
                </a:extLst>
              </p:cNvPr>
              <p:cNvSpPr/>
              <p:nvPr/>
            </p:nvSpPr>
            <p:spPr>
              <a:xfrm>
                <a:off x="608885"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46" name="Rectangle 145">
                <a:extLst>
                  <a:ext uri="{FF2B5EF4-FFF2-40B4-BE49-F238E27FC236}">
                    <a16:creationId xmlns:a16="http://schemas.microsoft.com/office/drawing/2014/main" id="{A9233359-F46C-9B5F-11AE-D01F64447A2A}"/>
                  </a:ext>
                </a:extLst>
              </p:cNvPr>
              <p:cNvSpPr/>
              <p:nvPr/>
            </p:nvSpPr>
            <p:spPr>
              <a:xfrm>
                <a:off x="1540352"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47" name="Rectangle 146">
                <a:extLst>
                  <a:ext uri="{FF2B5EF4-FFF2-40B4-BE49-F238E27FC236}">
                    <a16:creationId xmlns:a16="http://schemas.microsoft.com/office/drawing/2014/main" id="{2A1B892E-96E7-7899-F1B3-0AADC1E264B4}"/>
                  </a:ext>
                </a:extLst>
              </p:cNvPr>
              <p:cNvSpPr/>
              <p:nvPr/>
            </p:nvSpPr>
            <p:spPr>
              <a:xfrm>
                <a:off x="2471819"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48" name="Rectangle 147">
                <a:extLst>
                  <a:ext uri="{FF2B5EF4-FFF2-40B4-BE49-F238E27FC236}">
                    <a16:creationId xmlns:a16="http://schemas.microsoft.com/office/drawing/2014/main" id="{725B52BB-4AE6-2B60-DA7E-11AEF18FD71A}"/>
                  </a:ext>
                </a:extLst>
              </p:cNvPr>
              <p:cNvSpPr/>
              <p:nvPr/>
            </p:nvSpPr>
            <p:spPr>
              <a:xfrm>
                <a:off x="3403286"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49" name="Rectangle 148">
                <a:extLst>
                  <a:ext uri="{FF2B5EF4-FFF2-40B4-BE49-F238E27FC236}">
                    <a16:creationId xmlns:a16="http://schemas.microsoft.com/office/drawing/2014/main" id="{ED872CF2-3533-710C-78F5-54FC7545EE57}"/>
                  </a:ext>
                </a:extLst>
              </p:cNvPr>
              <p:cNvSpPr/>
              <p:nvPr/>
            </p:nvSpPr>
            <p:spPr>
              <a:xfrm>
                <a:off x="4334753"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0" name="Rectangle 149">
                <a:extLst>
                  <a:ext uri="{FF2B5EF4-FFF2-40B4-BE49-F238E27FC236}">
                    <a16:creationId xmlns:a16="http://schemas.microsoft.com/office/drawing/2014/main" id="{F0B7B9AE-CCF1-DDB8-EB57-A58B812A608C}"/>
                  </a:ext>
                </a:extLst>
              </p:cNvPr>
              <p:cNvSpPr/>
              <p:nvPr/>
            </p:nvSpPr>
            <p:spPr>
              <a:xfrm>
                <a:off x="5266220"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1" name="Rectangle 150">
                <a:extLst>
                  <a:ext uri="{FF2B5EF4-FFF2-40B4-BE49-F238E27FC236}">
                    <a16:creationId xmlns:a16="http://schemas.microsoft.com/office/drawing/2014/main" id="{21F47EEE-6F27-05C9-4503-E9BE3CE8C4BA}"/>
                  </a:ext>
                </a:extLst>
              </p:cNvPr>
              <p:cNvSpPr/>
              <p:nvPr/>
            </p:nvSpPr>
            <p:spPr>
              <a:xfrm>
                <a:off x="6197687"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2" name="Rectangle 151">
                <a:extLst>
                  <a:ext uri="{FF2B5EF4-FFF2-40B4-BE49-F238E27FC236}">
                    <a16:creationId xmlns:a16="http://schemas.microsoft.com/office/drawing/2014/main" id="{9161A4C4-ED20-3A1B-3E4C-D4DF9018B3C8}"/>
                  </a:ext>
                </a:extLst>
              </p:cNvPr>
              <p:cNvSpPr/>
              <p:nvPr/>
            </p:nvSpPr>
            <p:spPr>
              <a:xfrm>
                <a:off x="7129154"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3" name="Rectangle 152">
                <a:extLst>
                  <a:ext uri="{FF2B5EF4-FFF2-40B4-BE49-F238E27FC236}">
                    <a16:creationId xmlns:a16="http://schemas.microsoft.com/office/drawing/2014/main" id="{33871AC7-13F5-B68C-3B2A-C09DD68247A7}"/>
                  </a:ext>
                </a:extLst>
              </p:cNvPr>
              <p:cNvSpPr/>
              <p:nvPr/>
            </p:nvSpPr>
            <p:spPr>
              <a:xfrm>
                <a:off x="8060621"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4" name="Rectangle 153">
                <a:extLst>
                  <a:ext uri="{FF2B5EF4-FFF2-40B4-BE49-F238E27FC236}">
                    <a16:creationId xmlns:a16="http://schemas.microsoft.com/office/drawing/2014/main" id="{6B7EE8E7-E42C-8EA1-EE83-2D2D64D2EB56}"/>
                  </a:ext>
                </a:extLst>
              </p:cNvPr>
              <p:cNvSpPr/>
              <p:nvPr/>
            </p:nvSpPr>
            <p:spPr>
              <a:xfrm>
                <a:off x="8992088"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5" name="Rectangle 154">
                <a:extLst>
                  <a:ext uri="{FF2B5EF4-FFF2-40B4-BE49-F238E27FC236}">
                    <a16:creationId xmlns:a16="http://schemas.microsoft.com/office/drawing/2014/main" id="{C630D5FC-716C-9869-203A-9144CB1A1D5C}"/>
                  </a:ext>
                </a:extLst>
              </p:cNvPr>
              <p:cNvSpPr/>
              <p:nvPr/>
            </p:nvSpPr>
            <p:spPr>
              <a:xfrm>
                <a:off x="9923555"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sp>
            <p:nvSpPr>
              <p:cNvPr id="156" name="Rectangle 155">
                <a:extLst>
                  <a:ext uri="{FF2B5EF4-FFF2-40B4-BE49-F238E27FC236}">
                    <a16:creationId xmlns:a16="http://schemas.microsoft.com/office/drawing/2014/main" id="{7804B598-8060-0986-AD2D-17A4815EA02D}"/>
                  </a:ext>
                </a:extLst>
              </p:cNvPr>
              <p:cNvSpPr/>
              <p:nvPr/>
            </p:nvSpPr>
            <p:spPr>
              <a:xfrm>
                <a:off x="10855019" y="1604366"/>
                <a:ext cx="725794" cy="4567208"/>
              </a:xfrm>
              <a:prstGeom prst="rect">
                <a:avLst/>
              </a:prstGeom>
              <a:grpFill/>
              <a:ln w="25400">
                <a:noFill/>
                <a:miter lim="800000"/>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Aft>
                    <a:spcPts val="600"/>
                  </a:spcAft>
                </a:pPr>
                <a:endParaRPr lang="en-US" sz="1200">
                  <a:solidFill>
                    <a:schemeClr val="bg1"/>
                  </a:solidFill>
                </a:endParaRPr>
              </a:p>
            </p:txBody>
          </p:sp>
        </p:grpSp>
      </p:grpSp>
    </p:spTree>
    <p:extLst>
      <p:ext uri="{BB962C8B-B14F-4D97-AF65-F5344CB8AC3E}">
        <p14:creationId xmlns:p14="http://schemas.microsoft.com/office/powerpoint/2010/main" val="3160587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End of Template">
    <p:bg>
      <p:bgPr>
        <a:solidFill>
          <a:schemeClr val="accent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446863-BC96-B418-1052-C44A7E35FC2E}"/>
              </a:ext>
            </a:extLst>
          </p:cNvPr>
          <p:cNvSpPr txBox="1"/>
          <p:nvPr userDrawn="1"/>
        </p:nvSpPr>
        <p:spPr>
          <a:xfrm>
            <a:off x="606392" y="721895"/>
            <a:ext cx="10876547" cy="4880008"/>
          </a:xfrm>
          <a:prstGeom prst="rect">
            <a:avLst/>
          </a:prstGeom>
          <a:noFill/>
        </p:spPr>
        <p:txBody>
          <a:bodyPr wrap="square" lIns="0" tIns="0" rIns="0" bIns="0" rtlCol="0" anchor="ctr">
            <a:noAutofit/>
          </a:bodyPr>
          <a:lstStyle/>
          <a:p>
            <a:pPr algn="ctr">
              <a:lnSpc>
                <a:spcPct val="90000"/>
              </a:lnSpc>
            </a:pPr>
            <a:r>
              <a:rPr lang="en-US" sz="5400" spc="300">
                <a:solidFill>
                  <a:schemeClr val="tx2"/>
                </a:solidFill>
              </a:rPr>
              <a:t>DO NOT USE </a:t>
            </a:r>
          </a:p>
          <a:p>
            <a:pPr algn="ctr">
              <a:lnSpc>
                <a:spcPct val="90000"/>
              </a:lnSpc>
            </a:pPr>
            <a:endParaRPr lang="en-US" sz="5400" spc="300">
              <a:solidFill>
                <a:schemeClr val="tx2"/>
              </a:solidFill>
            </a:endParaRPr>
          </a:p>
          <a:p>
            <a:pPr algn="ctr">
              <a:lnSpc>
                <a:spcPct val="90000"/>
              </a:lnSpc>
            </a:pPr>
            <a:r>
              <a:rPr lang="en-US" sz="5400" spc="300">
                <a:solidFill>
                  <a:schemeClr val="tx2"/>
                </a:solidFill>
              </a:rPr>
              <a:t>ALL LAYOUTS PAST THIS ARE NOT PART OF THIS TEMPLATE</a:t>
            </a:r>
          </a:p>
        </p:txBody>
      </p:sp>
    </p:spTree>
    <p:extLst>
      <p:ext uri="{BB962C8B-B14F-4D97-AF65-F5344CB8AC3E}">
        <p14:creationId xmlns:p14="http://schemas.microsoft.com/office/powerpoint/2010/main" val="2610548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6" name="Click to edit text">
            <a:extLst>
              <a:ext uri="{FF2B5EF4-FFF2-40B4-BE49-F238E27FC236}">
                <a16:creationId xmlns:a16="http://schemas.microsoft.com/office/drawing/2014/main" id="{B29EB907-51A5-4D60-B03A-85DECB7627F9}"/>
              </a:ext>
            </a:extLst>
          </p:cNvPr>
          <p:cNvSpPr>
            <a:spLocks noGrp="1"/>
          </p:cNvSpPr>
          <p:nvPr>
            <p:ph type="body" sz="quarter" idx="23" hasCustomPrompt="1"/>
          </p:nvPr>
        </p:nvSpPr>
        <p:spPr>
          <a:xfrm>
            <a:off x="2894013" y="1359907"/>
            <a:ext cx="7315200" cy="4322783"/>
          </a:xfrm>
        </p:spPr>
        <p:txBody>
          <a:bodyPr anchor="t"/>
          <a:lstStyle>
            <a:lvl1pPr marL="0" indent="0">
              <a:spcBef>
                <a:spcPts val="1800"/>
              </a:spcBef>
              <a:buClr>
                <a:schemeClr val="accent2"/>
              </a:buClr>
              <a:buFont typeface="Open Sans" panose="020B0606030504020204" pitchFamily="34" charset="0"/>
              <a:buChar char="​"/>
              <a:defRPr lang="en-US" sz="2000" kern="1200" dirty="0" smtClean="0">
                <a:solidFill>
                  <a:schemeClr val="tx1"/>
                </a:solidFill>
                <a:latin typeface="+mn-lt"/>
                <a:ea typeface="+mn-ea"/>
                <a:cs typeface="+mn-cs"/>
              </a:defRPr>
            </a:lvl1pPr>
            <a:lvl2pPr marL="0" indent="0">
              <a:spcBef>
                <a:spcPts val="600"/>
              </a:spcBef>
              <a:buFont typeface="Open Sans" panose="020B0606030504020204" pitchFamily="34" charset="0"/>
              <a:buNone/>
              <a:defRPr/>
            </a:lvl2pPr>
            <a:lvl3pPr marL="285750" indent="-285750">
              <a:buFont typeface="Open Sans" panose="020B0606030504020204" pitchFamily="34" charset="0"/>
              <a:buNone/>
              <a:defRPr sz="1800"/>
            </a:lvl3pPr>
            <a:lvl4pPr marL="285750" indent="-285750">
              <a:buFont typeface="Open Sans" panose="020B0606030504020204" pitchFamily="34" charset="0"/>
              <a:buChar char="​"/>
              <a:tabLst/>
              <a:defRPr sz="1800">
                <a:solidFill>
                  <a:schemeClr val="tx2"/>
                </a:solidFill>
              </a:defRPr>
            </a:lvl4pPr>
            <a:lvl5pPr marL="285750" indent="-285750">
              <a:buFont typeface="Open Sans" panose="020B0606030504020204" pitchFamily="34" charset="0"/>
              <a:buChar char="​"/>
              <a:tabLst/>
              <a:defRPr sz="1800">
                <a:solidFill>
                  <a:schemeClr val="tx2"/>
                </a:solidFill>
              </a:defRPr>
            </a:lvl5pPr>
            <a:lvl6pPr marL="285750" indent="-285750">
              <a:buFont typeface="Open Sans" panose="020B0606030504020204" pitchFamily="34" charset="0"/>
              <a:buChar char="​"/>
              <a:defRPr sz="1800">
                <a:solidFill>
                  <a:schemeClr val="tx2"/>
                </a:solidFill>
              </a:defRPr>
            </a:lvl6pPr>
            <a:lvl7pPr marL="0" indent="0">
              <a:buFont typeface="Open Sans" panose="020B0606030504020204" pitchFamily="34" charset="0"/>
              <a:buNone/>
              <a:defRPr sz="1800">
                <a:solidFill>
                  <a:schemeClr val="tx2"/>
                </a:solidFill>
              </a:defRPr>
            </a:lvl7pPr>
            <a:lvl8pPr marL="342900" indent="0">
              <a:buFont typeface="Open Sans" panose="020B0606030504020204" pitchFamily="34" charset="0"/>
              <a:buChar char="​"/>
              <a:defRPr sz="1800">
                <a:solidFill>
                  <a:schemeClr val="tx2"/>
                </a:solidFill>
              </a:defRPr>
            </a:lvl8pPr>
            <a:lvl9pPr marL="342900" indent="0">
              <a:buFont typeface="Open Sans" panose="020B0606030504020204" pitchFamily="34" charset="0"/>
              <a:buChar char="​"/>
              <a:defRPr sz="1800">
                <a:solidFill>
                  <a:schemeClr val="tx2"/>
                </a:solidFill>
              </a:defRPr>
            </a:lvl9pPr>
          </a:lstStyle>
          <a:p>
            <a:pPr lvl="0"/>
            <a:r>
              <a:rPr lang="en-US"/>
              <a:t>Text goes here</a:t>
            </a:r>
          </a:p>
          <a:p>
            <a:pPr lvl="0"/>
            <a:r>
              <a:rPr lang="en-US"/>
              <a:t>And it goes here </a:t>
            </a:r>
          </a:p>
          <a:p>
            <a:pPr lvl="0"/>
            <a:r>
              <a:rPr lang="en-US"/>
              <a:t>Third item here</a:t>
            </a:r>
          </a:p>
        </p:txBody>
      </p:sp>
      <p:sp>
        <p:nvSpPr>
          <p:cNvPr id="730" name="page number">
            <a:extLst>
              <a:ext uri="{FF2B5EF4-FFF2-40B4-BE49-F238E27FC236}">
                <a16:creationId xmlns:a16="http://schemas.microsoft.com/office/drawing/2014/main" id="{AB8D1A6B-3CE6-468D-804E-6300F8B6DC81}"/>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2" name="TextBox 1">
            <a:extLst>
              <a:ext uri="{FF2B5EF4-FFF2-40B4-BE49-F238E27FC236}">
                <a16:creationId xmlns:a16="http://schemas.microsoft.com/office/drawing/2014/main" id="{EFAB009F-8C77-4345-BB40-5C6D1F329C80}"/>
              </a:ext>
            </a:extLst>
          </p:cNvPr>
          <p:cNvSpPr txBox="1"/>
          <p:nvPr userDrawn="1"/>
        </p:nvSpPr>
        <p:spPr>
          <a:xfrm>
            <a:off x="610289" y="1257625"/>
            <a:ext cx="1939871" cy="443198"/>
          </a:xfrm>
          <a:prstGeom prst="rect">
            <a:avLst/>
          </a:prstGeom>
        </p:spPr>
        <p:txBody>
          <a:bodyPr vert="horz" wrap="none" lIns="0" tIns="0" rIns="0" bIns="0" rtlCol="0" anchor="b">
            <a:noAutofit/>
          </a:bodyPr>
          <a:lstStyle>
            <a:lvl1pPr>
              <a:lnSpc>
                <a:spcPct val="90000"/>
              </a:lnSpc>
              <a:spcBef>
                <a:spcPct val="0"/>
              </a:spcBef>
              <a:buNone/>
              <a:defRPr sz="3200" b="0">
                <a:solidFill>
                  <a:schemeClr val="accent2"/>
                </a:solidFill>
                <a:latin typeface="+mj-lt"/>
              </a:defRPr>
            </a:lvl1pPr>
          </a:lstStyle>
          <a:p>
            <a:pPr lvl="0"/>
            <a:r>
              <a:rPr lang="en-US">
                <a:solidFill>
                  <a:schemeClr val="accent2"/>
                </a:solidFill>
              </a:rPr>
              <a:t>Agenda</a:t>
            </a:r>
          </a:p>
        </p:txBody>
      </p:sp>
    </p:spTree>
    <p:extLst>
      <p:ext uri="{BB962C8B-B14F-4D97-AF65-F5344CB8AC3E}">
        <p14:creationId xmlns:p14="http://schemas.microsoft.com/office/powerpoint/2010/main" val="273889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Quote – Plum">
    <p:spTree>
      <p:nvGrpSpPr>
        <p:cNvPr id="1" name=""/>
        <p:cNvGrpSpPr/>
        <p:nvPr/>
      </p:nvGrpSpPr>
      <p:grpSpPr>
        <a:xfrm>
          <a:off x="0" y="0"/>
          <a:ext cx="0" cy="0"/>
          <a:chOff x="0" y="0"/>
          <a:chExt cx="0" cy="0"/>
        </a:xfrm>
      </p:grpSpPr>
      <p:sp>
        <p:nvSpPr>
          <p:cNvPr id="21" name="Text Placeholder 7">
            <a:extLst>
              <a:ext uri="{FF2B5EF4-FFF2-40B4-BE49-F238E27FC236}">
                <a16:creationId xmlns:a16="http://schemas.microsoft.com/office/drawing/2014/main" id="{608D3F09-D706-3940-8906-CE0F09AC4BB6}"/>
              </a:ext>
            </a:extLst>
          </p:cNvPr>
          <p:cNvSpPr>
            <a:spLocks noGrp="1"/>
          </p:cNvSpPr>
          <p:nvPr>
            <p:ph type="body" sz="quarter" idx="16" hasCustomPrompt="1"/>
          </p:nvPr>
        </p:nvSpPr>
        <p:spPr>
          <a:xfrm>
            <a:off x="438912" y="1600200"/>
            <a:ext cx="5462158" cy="3200400"/>
          </a:xfrm>
        </p:spPr>
        <p:txBody>
          <a:bodyPr anchor="b"/>
          <a:lstStyle>
            <a:lvl1pPr marL="169863" indent="-169863">
              <a:buClrTx/>
              <a:buSzPct val="100000"/>
              <a:buFont typeface="Metropolis" panose="00000500000000000000" pitchFamily="2" charset="0"/>
              <a:buChar char="“"/>
              <a:defRPr sz="2800">
                <a:solidFill>
                  <a:schemeClr val="accent2"/>
                </a:solidFill>
              </a:defRPr>
            </a:lvl1pPr>
            <a:lvl2pPr marL="457200" indent="-184150">
              <a:buClrTx/>
              <a:buFont typeface="Metropolis" panose="00000500000000000000" pitchFamily="2" charset="0"/>
              <a:buChar char="“"/>
              <a:defRPr>
                <a:solidFill>
                  <a:schemeClr val="bg1"/>
                </a:solidFill>
              </a:defRPr>
            </a:lvl2pPr>
            <a:lvl3pPr marL="744538" indent="-169863">
              <a:buClrTx/>
              <a:buFont typeface="Metropolis" panose="00000500000000000000" pitchFamily="2" charset="0"/>
              <a:buChar char="“"/>
              <a:defRPr>
                <a:solidFill>
                  <a:schemeClr val="bg1"/>
                </a:solidFill>
              </a:defRPr>
            </a:lvl3pPr>
            <a:lvl4pPr marL="969963" indent="-166688">
              <a:buClrTx/>
              <a:buFont typeface="Metropolis" panose="00000500000000000000" pitchFamily="2" charset="0"/>
              <a:buChar char="“"/>
              <a:defRPr>
                <a:solidFill>
                  <a:schemeClr val="bg1"/>
                </a:solidFill>
              </a:defRPr>
            </a:lvl4pPr>
            <a:lvl5pPr marL="1143000" indent="-138113">
              <a:buClrTx/>
              <a:buFont typeface="Metropolis" panose="00000500000000000000" pitchFamily="2" charset="0"/>
              <a:buChar char="“"/>
              <a:defRPr>
                <a:solidFill>
                  <a:schemeClr val="bg1"/>
                </a:solidFill>
              </a:defRPr>
            </a:lvl5pPr>
          </a:lstStyle>
          <a:p>
            <a:pPr lvl="0"/>
            <a:r>
              <a:rPr lang="en-US"/>
              <a:t>Quote text on left, purple parallelograms on the right.”</a:t>
            </a:r>
          </a:p>
        </p:txBody>
      </p:sp>
      <p:sp>
        <p:nvSpPr>
          <p:cNvPr id="19" name="Text Placeholder 10">
            <a:extLst>
              <a:ext uri="{FF2B5EF4-FFF2-40B4-BE49-F238E27FC236}">
                <a16:creationId xmlns:a16="http://schemas.microsoft.com/office/drawing/2014/main" id="{C1E51E88-6733-7942-B20E-2C56F8B2ED21}"/>
              </a:ext>
            </a:extLst>
          </p:cNvPr>
          <p:cNvSpPr>
            <a:spLocks noGrp="1"/>
          </p:cNvSpPr>
          <p:nvPr>
            <p:ph type="body" sz="quarter" idx="17" hasCustomPrompt="1"/>
          </p:nvPr>
        </p:nvSpPr>
        <p:spPr>
          <a:xfrm>
            <a:off x="612648" y="5065776"/>
            <a:ext cx="4581144" cy="274320"/>
          </a:xfrm>
        </p:spPr>
        <p:txBody>
          <a:bodyPr/>
          <a:lstStyle>
            <a:lvl1pPr marL="285750" indent="-285750">
              <a:defRPr lang="en-US" sz="1800" kern="1200" dirty="0">
                <a:solidFill>
                  <a:schemeClr val="tx1"/>
                </a:solidFill>
                <a:latin typeface="+mn-lt"/>
                <a:ea typeface="+mn-ea"/>
                <a:cs typeface="+mn-cs"/>
              </a:defRPr>
            </a:lvl1pPr>
          </a:lstStyle>
          <a:p>
            <a:pPr marL="0" lvl="0" indent="0" algn="l" defTabSz="914400" rtl="0" eaLnBrk="1" latinLnBrk="0" hangingPunct="1">
              <a:lnSpc>
                <a:spcPct val="100000"/>
              </a:lnSpc>
              <a:spcBef>
                <a:spcPts val="1200"/>
              </a:spcBef>
              <a:buClr>
                <a:schemeClr val="tx1">
                  <a:lumMod val="60000"/>
                  <a:lumOff val="40000"/>
                </a:schemeClr>
              </a:buClr>
              <a:buSzPct val="90000"/>
              <a:buFont typeface="Arial" panose="020B0604020202020204" pitchFamily="34" charset="0"/>
              <a:buChar char="​"/>
            </a:pPr>
            <a:r>
              <a:rPr lang="en-US" dirty="0"/>
              <a:t>Source Name</a:t>
            </a:r>
          </a:p>
        </p:txBody>
      </p:sp>
      <p:sp>
        <p:nvSpPr>
          <p:cNvPr id="11" name="Picture Placeholder 11" descr="logo placeholder: click to insert logo or delete box if not needed">
            <a:extLst>
              <a:ext uri="{FF2B5EF4-FFF2-40B4-BE49-F238E27FC236}">
                <a16:creationId xmlns:a16="http://schemas.microsoft.com/office/drawing/2014/main" id="{953CF3A7-833E-B042-A405-AB46430C4476}"/>
              </a:ext>
            </a:extLst>
          </p:cNvPr>
          <p:cNvSpPr>
            <a:spLocks noGrp="1"/>
          </p:cNvSpPr>
          <p:nvPr>
            <p:ph type="pic" sz="quarter" idx="4294967295" hasCustomPrompt="1"/>
          </p:nvPr>
        </p:nvSpPr>
        <p:spPr>
          <a:xfrm>
            <a:off x="8925484" y="4619335"/>
            <a:ext cx="2740025" cy="1371600"/>
          </a:xfrm>
        </p:spPr>
        <p:txBody>
          <a:bodyPr/>
          <a:lstStyle/>
          <a:p>
            <a:r>
              <a:rPr lang="en-US"/>
              <a:t>Click to insert logo or delete box if not needed</a:t>
            </a:r>
          </a:p>
        </p:txBody>
      </p:sp>
      <p:sp>
        <p:nvSpPr>
          <p:cNvPr id="17" name="page number">
            <a:extLst>
              <a:ext uri="{FF2B5EF4-FFF2-40B4-BE49-F238E27FC236}">
                <a16:creationId xmlns:a16="http://schemas.microsoft.com/office/drawing/2014/main" id="{D03B3F1E-BEE4-0C40-B954-F58A7FCE9AE3}"/>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4" name="TextBox 3">
            <a:extLst>
              <a:ext uri="{FF2B5EF4-FFF2-40B4-BE49-F238E27FC236}">
                <a16:creationId xmlns:a16="http://schemas.microsoft.com/office/drawing/2014/main" id="{4226FCB2-D41D-297F-D2DB-F4D4D124848E}"/>
              </a:ext>
            </a:extLst>
          </p:cNvPr>
          <p:cNvSpPr txBox="1"/>
          <p:nvPr userDrawn="1"/>
        </p:nvSpPr>
        <p:spPr>
          <a:xfrm>
            <a:off x="2109401" y="6395860"/>
            <a:ext cx="3855223" cy="215444"/>
          </a:xfrm>
          <a:prstGeom prst="rect">
            <a:avLst/>
          </a:prstGeom>
          <a:noFill/>
        </p:spPr>
        <p:txBody>
          <a:bodyPr wrap="none" lIns="0" tIns="0" rIns="0" bIns="0" rtlCol="0">
            <a:spAutoFit/>
          </a:bodyPr>
          <a:lstStyle/>
          <a:p>
            <a:pPr algn="l">
              <a:lnSpc>
                <a:spcPct val="100000"/>
              </a:lnSpc>
            </a:pPr>
            <a:r>
              <a:rPr lang="en-US" sz="700" spc="0" baseline="0" dirty="0">
                <a:ln/>
                <a:solidFill>
                  <a:srgbClr val="000000"/>
                </a:solidFill>
                <a:latin typeface="Metropolis-Regular"/>
                <a:sym typeface="Metropolis-Regular"/>
                <a:rtl val="0"/>
              </a:rPr>
              <a:t>Broadcom Proprietary and Confidential. Copyright © 2024 Broadcom.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0" baseline="0" dirty="0">
                <a:ln/>
                <a:solidFill>
                  <a:srgbClr val="000000"/>
                </a:solidFill>
                <a:latin typeface="Metropolis-Regular"/>
                <a:sym typeface="Metropolis-Regular"/>
                <a:rtl val="0"/>
              </a:rPr>
              <a:t>All Rights Reserved. The term “Broadcom” refers to Broadcom Inc. and/or its subsidiaries.</a:t>
            </a:r>
          </a:p>
        </p:txBody>
      </p:sp>
      <p:pic>
        <p:nvPicPr>
          <p:cNvPr id="15" name="Graphic 14">
            <a:extLst>
              <a:ext uri="{FF2B5EF4-FFF2-40B4-BE49-F238E27FC236}">
                <a16:creationId xmlns:a16="http://schemas.microsoft.com/office/drawing/2014/main" id="{6CAA017A-2E13-A386-F00A-F152D129421C}"/>
              </a:ext>
            </a:extLst>
          </p:cNvPr>
          <p:cNvPicPr>
            <a:picLocks noChangeAspect="1"/>
          </p:cNvPicPr>
          <p:nvPr userDrawn="1"/>
        </p:nvPicPr>
        <p:blipFill>
          <a:blip r:embed="rId2">
            <a:extLst>
              <a:ext uri="{96DAC541-7B7A-43D3-8B79-37D633B846F1}">
                <asvg:svgBlip xmlns="" xmlns:asvg="http://schemas.microsoft.com/office/drawing/2016/SVG/main" r:embed="rId3"/>
              </a:ext>
            </a:extLst>
          </a:blip>
          <a:stretch>
            <a:fillRect/>
          </a:stretch>
        </p:blipFill>
        <p:spPr>
          <a:xfrm>
            <a:off x="588494" y="6412684"/>
            <a:ext cx="1380310" cy="181797"/>
          </a:xfrm>
          <a:prstGeom prst="rect">
            <a:avLst/>
          </a:prstGeom>
        </p:spPr>
      </p:pic>
    </p:spTree>
    <p:extLst>
      <p:ext uri="{BB962C8B-B14F-4D97-AF65-F5344CB8AC3E}">
        <p14:creationId xmlns:p14="http://schemas.microsoft.com/office/powerpoint/2010/main" val="161351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90EF1-7A6F-4CAE-80CD-2BC8A8107F0C}"/>
              </a:ext>
            </a:extLst>
          </p:cNvPr>
          <p:cNvSpPr>
            <a:spLocks noGrp="1"/>
          </p:cNvSpPr>
          <p:nvPr>
            <p:ph type="title" hasCustomPrompt="1"/>
          </p:nvPr>
        </p:nvSpPr>
        <p:spPr/>
        <p:txBody>
          <a:bodyPr/>
          <a:lstStyle>
            <a:lvl1pPr>
              <a:defRPr>
                <a:solidFill>
                  <a:schemeClr val="accent2"/>
                </a:solidFill>
              </a:defRPr>
            </a:lvl1pPr>
          </a:lstStyle>
          <a:p>
            <a:r>
              <a:rPr lang="en-US" dirty="0"/>
              <a:t>Click to Add One Line Title</a:t>
            </a:r>
          </a:p>
        </p:txBody>
      </p:sp>
      <p:sp>
        <p:nvSpPr>
          <p:cNvPr id="9" name="Subtitle 2">
            <a:extLst>
              <a:ext uri="{FF2B5EF4-FFF2-40B4-BE49-F238E27FC236}">
                <a16:creationId xmlns:a16="http://schemas.microsoft.com/office/drawing/2014/main" id="{C28211D2-9BBA-4EB9-8867-E2CC72E9E0D1}"/>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6" name="page number">
            <a:extLst>
              <a:ext uri="{FF2B5EF4-FFF2-40B4-BE49-F238E27FC236}">
                <a16:creationId xmlns:a16="http://schemas.microsoft.com/office/drawing/2014/main" id="{F2584149-C6DB-AE45-B715-90B7DF169DD6}"/>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4104214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24E83-0498-4D8B-94A0-3FF7CDD8F127}"/>
              </a:ext>
            </a:extLst>
          </p:cNvPr>
          <p:cNvSpPr>
            <a:spLocks noGrp="1"/>
          </p:cNvSpPr>
          <p:nvPr>
            <p:ph type="title" hasCustomPrompt="1"/>
          </p:nvPr>
        </p:nvSpPr>
        <p:spPr/>
        <p:txBody>
          <a:bodyPr/>
          <a:lstStyle>
            <a:lvl1pPr>
              <a:defRPr>
                <a:solidFill>
                  <a:schemeClr val="accent2"/>
                </a:solidFill>
              </a:defRPr>
            </a:lvl1pPr>
          </a:lstStyle>
          <a:p>
            <a:r>
              <a:rPr lang="en-US"/>
              <a:t>Single Content Layout Click to Add One Line Title</a:t>
            </a:r>
          </a:p>
        </p:txBody>
      </p:sp>
      <p:sp>
        <p:nvSpPr>
          <p:cNvPr id="8" name="Subtitle 2">
            <a:extLst>
              <a:ext uri="{FF2B5EF4-FFF2-40B4-BE49-F238E27FC236}">
                <a16:creationId xmlns:a16="http://schemas.microsoft.com/office/drawing/2014/main" id="{216D2F66-BB7F-4F0E-A224-A105F87676EF}"/>
              </a:ext>
            </a:extLst>
          </p:cNvPr>
          <p:cNvSpPr>
            <a:spLocks noGrp="1"/>
          </p:cNvSpPr>
          <p:nvPr>
            <p:ph type="subTitle" idx="10" hasCustomPrompt="1"/>
          </p:nvPr>
        </p:nvSpPr>
        <p:spPr>
          <a:xfrm>
            <a:off x="592866" y="811830"/>
            <a:ext cx="1098794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8" name="Content Placeholder 17">
            <a:extLst>
              <a:ext uri="{FF2B5EF4-FFF2-40B4-BE49-F238E27FC236}">
                <a16:creationId xmlns:a16="http://schemas.microsoft.com/office/drawing/2014/main" id="{D034FA3F-D529-4D8B-B6EC-A8341FCAF67E}"/>
              </a:ext>
            </a:extLst>
          </p:cNvPr>
          <p:cNvSpPr>
            <a:spLocks noGrp="1"/>
          </p:cNvSpPr>
          <p:nvPr>
            <p:ph sz="quarter" idx="14" hasCustomPrompt="1"/>
          </p:nvPr>
        </p:nvSpPr>
        <p:spPr>
          <a:xfrm>
            <a:off x="616505" y="1600201"/>
            <a:ext cx="10972800" cy="4572000"/>
          </a:xfrm>
        </p:spPr>
        <p:txBody>
          <a:bodyPr/>
          <a:lstStyle>
            <a:lvl1pPr>
              <a:spcBef>
                <a:spcPts val="0"/>
              </a:spcBef>
              <a:defRPr>
                <a:solidFill>
                  <a:schemeClr val="tx1"/>
                </a:solidFill>
              </a:defRPr>
            </a:lvl1pPr>
            <a:lvl2pPr>
              <a:spcBef>
                <a:spcPts val="0"/>
              </a:spcBef>
              <a:buClr>
                <a:schemeClr val="bg2">
                  <a:lumMod val="25000"/>
                </a:schemeClr>
              </a:buClr>
              <a:defRPr>
                <a:solidFill>
                  <a:schemeClr val="tx1"/>
                </a:solidFill>
              </a:defRPr>
            </a:lvl2pPr>
            <a:lvl3pPr>
              <a:spcBef>
                <a:spcPts val="0"/>
              </a:spcBef>
              <a:buClr>
                <a:schemeClr val="bg2">
                  <a:lumMod val="25000"/>
                </a:schemeClr>
              </a:buClr>
              <a:defRPr>
                <a:solidFill>
                  <a:schemeClr val="tx1"/>
                </a:solidFill>
              </a:defRPr>
            </a:lvl3pPr>
            <a:lvl4pPr>
              <a:spcBef>
                <a:spcPts val="0"/>
              </a:spcBef>
              <a:buClr>
                <a:schemeClr val="bg2">
                  <a:lumMod val="25000"/>
                </a:schemeClr>
              </a:buClr>
              <a:defRPr>
                <a:solidFill>
                  <a:schemeClr val="tx1"/>
                </a:solidFill>
              </a:defRPr>
            </a:lvl4pPr>
            <a:lvl5pPr>
              <a:spcBef>
                <a:spcPts val="0"/>
              </a:spcBef>
              <a:buClr>
                <a:schemeClr val="bg2">
                  <a:lumMod val="25000"/>
                </a:schemeClr>
              </a:buClr>
              <a:defRPr>
                <a:solidFill>
                  <a:schemeClr val="tx1"/>
                </a:solidFill>
              </a:defRPr>
            </a:lvl5pPr>
            <a:lvl6pPr>
              <a:buClr>
                <a:schemeClr val="bg2">
                  <a:lumMod val="25000"/>
                </a:schemeClr>
              </a:buClr>
              <a:defRPr>
                <a:solidFill>
                  <a:schemeClr val="bg2">
                    <a:lumMod val="25000"/>
                  </a:schemeClr>
                </a:solidFill>
              </a:defRPr>
            </a:lvl6pPr>
            <a:lvl7pPr>
              <a:defRPr/>
            </a:lvl7pPr>
            <a:lvl8pPr>
              <a:defRPr/>
            </a:lvl8pPr>
          </a:lstStyle>
          <a:p>
            <a:pPr lvl="0"/>
            <a:r>
              <a:rPr lang="en-US"/>
              <a:t>Click to add text</a:t>
            </a:r>
          </a:p>
          <a:p>
            <a:pPr lvl="1"/>
            <a:r>
              <a:rPr lang="en-US"/>
              <a:t>Second level</a:t>
            </a:r>
          </a:p>
          <a:p>
            <a:pPr lvl="2"/>
            <a:r>
              <a:rPr lang="en-US"/>
              <a:t>Third level</a:t>
            </a:r>
          </a:p>
          <a:p>
            <a:pPr lvl="3"/>
            <a:r>
              <a:rPr lang="en-US"/>
              <a:t>Fourth level</a:t>
            </a:r>
          </a:p>
          <a:p>
            <a:pPr lvl="4"/>
            <a:r>
              <a:rPr lang="en-US"/>
              <a:t>Fifth level</a:t>
            </a:r>
          </a:p>
        </p:txBody>
      </p:sp>
      <p:sp>
        <p:nvSpPr>
          <p:cNvPr id="7" name="page number">
            <a:extLst>
              <a:ext uri="{FF2B5EF4-FFF2-40B4-BE49-F238E27FC236}">
                <a16:creationId xmlns:a16="http://schemas.microsoft.com/office/drawing/2014/main" id="{175B5FDB-839C-A941-B264-01387F31F005}"/>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3781022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Content Balance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00E4C6-16B5-49A9-898A-3B53C5AB065D}"/>
              </a:ext>
            </a:extLst>
          </p:cNvPr>
          <p:cNvSpPr>
            <a:spLocks noGrp="1"/>
          </p:cNvSpPr>
          <p:nvPr>
            <p:ph type="title" hasCustomPrompt="1"/>
          </p:nvPr>
        </p:nvSpPr>
        <p:spPr/>
        <p:txBody>
          <a:bodyPr/>
          <a:lstStyle>
            <a:lvl1pPr>
              <a:defRPr>
                <a:solidFill>
                  <a:schemeClr val="accent2"/>
                </a:solidFill>
              </a:defRPr>
            </a:lvl1pPr>
          </a:lstStyle>
          <a:p>
            <a:r>
              <a:rPr lang="en-US"/>
              <a:t>Two-content Layout Click to Add One Line Title</a:t>
            </a:r>
          </a:p>
        </p:txBody>
      </p:sp>
      <p:sp>
        <p:nvSpPr>
          <p:cNvPr id="8" name="Subtitle 2">
            <a:extLst>
              <a:ext uri="{FF2B5EF4-FFF2-40B4-BE49-F238E27FC236}">
                <a16:creationId xmlns:a16="http://schemas.microsoft.com/office/drawing/2014/main" id="{38535540-CB20-4CD5-9F73-DB64F5A49CD3}"/>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4" name="Content Placeholder 3">
            <a:extLst>
              <a:ext uri="{FF2B5EF4-FFF2-40B4-BE49-F238E27FC236}">
                <a16:creationId xmlns:a16="http://schemas.microsoft.com/office/drawing/2014/main" id="{87AF420A-ED2C-4AD1-A28B-EB26178557DE}"/>
              </a:ext>
            </a:extLst>
          </p:cNvPr>
          <p:cNvSpPr>
            <a:spLocks noGrp="1"/>
          </p:cNvSpPr>
          <p:nvPr>
            <p:ph sz="quarter" idx="17" hasCustomPrompt="1"/>
          </p:nvPr>
        </p:nvSpPr>
        <p:spPr>
          <a:xfrm>
            <a:off x="608013" y="1600200"/>
            <a:ext cx="5313783" cy="4572000"/>
          </a:xfrm>
        </p:spPr>
        <p:txBody>
          <a:bodyPr vert="horz" lIns="0" tIns="0" rIns="0" bIns="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vl6pPr>
              <a:defRPr lang="en-US" sz="1200" dirty="0">
                <a:solidFill>
                  <a:schemeClr val="tx1"/>
                </a:solidFill>
              </a:defRPr>
            </a:lvl6pPr>
            <a:lvl7pPr>
              <a:defRPr lang="en-US" sz="1200" dirty="0">
                <a:solidFill>
                  <a:schemeClr val="tx1"/>
                </a:solidFill>
              </a:defRPr>
            </a:lvl7pPr>
            <a:lvl8pPr>
              <a:defRPr lang="en-US" sz="1200" dirty="0">
                <a:solidFill>
                  <a:schemeClr val="tx1"/>
                </a:solidFill>
              </a:defRPr>
            </a:lvl8pPr>
            <a:lvl9pPr>
              <a:defRPr lang="en-US" sz="1200" dirty="0">
                <a:solidFill>
                  <a:schemeClr val="tx1"/>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12" name="Content Placeholder 3">
            <a:extLst>
              <a:ext uri="{FF2B5EF4-FFF2-40B4-BE49-F238E27FC236}">
                <a16:creationId xmlns:a16="http://schemas.microsoft.com/office/drawing/2014/main" id="{CD860A49-A98C-4F0E-AB34-4E13B89D5EBC}"/>
              </a:ext>
            </a:extLst>
          </p:cNvPr>
          <p:cNvSpPr>
            <a:spLocks noGrp="1"/>
          </p:cNvSpPr>
          <p:nvPr>
            <p:ph sz="quarter" idx="18" hasCustomPrompt="1"/>
          </p:nvPr>
        </p:nvSpPr>
        <p:spPr>
          <a:xfrm>
            <a:off x="6321287" y="1600200"/>
            <a:ext cx="5313783" cy="4572000"/>
          </a:xfrm>
        </p:spPr>
        <p:txBody>
          <a:bodyPr vert="horz" lIns="0" tIns="0" rIns="0" bIns="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vl6pPr>
              <a:defRPr lang="en-US" sz="1200" dirty="0">
                <a:solidFill>
                  <a:schemeClr val="tx1"/>
                </a:solidFill>
              </a:defRPr>
            </a:lvl6pPr>
            <a:lvl7pPr>
              <a:defRPr lang="en-US" sz="1200" dirty="0">
                <a:solidFill>
                  <a:schemeClr val="tx1"/>
                </a:solidFill>
              </a:defRPr>
            </a:lvl7pPr>
            <a:lvl8pPr>
              <a:defRPr lang="en-US" sz="1200" dirty="0">
                <a:solidFill>
                  <a:schemeClr val="tx1"/>
                </a:solidFill>
              </a:defRPr>
            </a:lvl8pPr>
            <a:lvl9pPr>
              <a:defRPr lang="en-US" sz="1200" dirty="0">
                <a:solidFill>
                  <a:schemeClr val="tx1"/>
                </a:solidFill>
              </a:defRPr>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7" name="page number">
            <a:extLst>
              <a:ext uri="{FF2B5EF4-FFF2-40B4-BE49-F238E27FC236}">
                <a16:creationId xmlns:a16="http://schemas.microsoft.com/office/drawing/2014/main" id="{306FFEC8-099C-484D-841A-7FCB225B1895}"/>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Tree>
    <p:extLst>
      <p:ext uri="{BB962C8B-B14F-4D97-AF65-F5344CB8AC3E}">
        <p14:creationId xmlns:p14="http://schemas.microsoft.com/office/powerpoint/2010/main" val="1601335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Content Balanced Color on Right">
    <p:spTree>
      <p:nvGrpSpPr>
        <p:cNvPr id="1" name=""/>
        <p:cNvGrpSpPr/>
        <p:nvPr/>
      </p:nvGrpSpPr>
      <p:grpSpPr>
        <a:xfrm>
          <a:off x="0" y="0"/>
          <a:ext cx="0" cy="0"/>
          <a:chOff x="0" y="0"/>
          <a:chExt cx="0" cy="0"/>
        </a:xfrm>
      </p:grpSpPr>
      <p:sp>
        <p:nvSpPr>
          <p:cNvPr id="72" name="Content Placeholder 17">
            <a:extLst>
              <a:ext uri="{FF2B5EF4-FFF2-40B4-BE49-F238E27FC236}">
                <a16:creationId xmlns:a16="http://schemas.microsoft.com/office/drawing/2014/main" id="{A0456ED3-FDC5-4E29-B939-E35EA08477CA}"/>
              </a:ext>
            </a:extLst>
          </p:cNvPr>
          <p:cNvSpPr>
            <a:spLocks noGrp="1"/>
          </p:cNvSpPr>
          <p:nvPr>
            <p:ph sz="quarter" idx="16" hasCustomPrompt="1"/>
          </p:nvPr>
        </p:nvSpPr>
        <p:spPr bwMode="ltGray">
          <a:xfrm>
            <a:off x="6323381" y="1600201"/>
            <a:ext cx="5865445" cy="4572000"/>
          </a:xfrm>
          <a:solidFill>
            <a:srgbClr val="F4F8FA"/>
          </a:solidFill>
        </p:spPr>
        <p:txBody>
          <a:bodyPr vert="horz" lIns="457200" tIns="457200" rIns="457200" bIns="45720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8" name="Subtitle 2">
            <a:extLst>
              <a:ext uri="{FF2B5EF4-FFF2-40B4-BE49-F238E27FC236}">
                <a16:creationId xmlns:a16="http://schemas.microsoft.com/office/drawing/2014/main" id="{38535540-CB20-4CD5-9F73-DB64F5A49CD3}"/>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 name="Title 2">
            <a:extLst>
              <a:ext uri="{FF2B5EF4-FFF2-40B4-BE49-F238E27FC236}">
                <a16:creationId xmlns:a16="http://schemas.microsoft.com/office/drawing/2014/main" id="{E000E4C6-16B5-49A9-898A-3B53C5AB065D}"/>
              </a:ext>
            </a:extLst>
          </p:cNvPr>
          <p:cNvSpPr>
            <a:spLocks noGrp="1"/>
          </p:cNvSpPr>
          <p:nvPr>
            <p:ph type="title" hasCustomPrompt="1"/>
          </p:nvPr>
        </p:nvSpPr>
        <p:spPr/>
        <p:txBody>
          <a:bodyPr/>
          <a:lstStyle>
            <a:lvl1pPr>
              <a:defRPr>
                <a:solidFill>
                  <a:schemeClr val="accent2"/>
                </a:solidFill>
              </a:defRPr>
            </a:lvl1pPr>
          </a:lstStyle>
          <a:p>
            <a:r>
              <a:rPr lang="en-US"/>
              <a:t>Two-content Layout: Graphic on Left, Text on Right - Click to Edit</a:t>
            </a:r>
          </a:p>
        </p:txBody>
      </p:sp>
      <p:sp>
        <p:nvSpPr>
          <p:cNvPr id="7" name="page number">
            <a:extLst>
              <a:ext uri="{FF2B5EF4-FFF2-40B4-BE49-F238E27FC236}">
                <a16:creationId xmlns:a16="http://schemas.microsoft.com/office/drawing/2014/main" id="{1727F760-24DE-9A42-B7E9-356D8DC2BDAE}"/>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2" name="Content Placeholder 17">
            <a:extLst>
              <a:ext uri="{FF2B5EF4-FFF2-40B4-BE49-F238E27FC236}">
                <a16:creationId xmlns:a16="http://schemas.microsoft.com/office/drawing/2014/main" id="{DCC3C30A-44C0-E837-19B2-6A2DFD1C7D7F}"/>
              </a:ext>
            </a:extLst>
          </p:cNvPr>
          <p:cNvSpPr>
            <a:spLocks noGrp="1"/>
          </p:cNvSpPr>
          <p:nvPr>
            <p:ph sz="quarter" idx="17" hasCustomPrompt="1"/>
          </p:nvPr>
        </p:nvSpPr>
        <p:spPr bwMode="ltGray">
          <a:xfrm>
            <a:off x="0" y="1600201"/>
            <a:ext cx="5893593" cy="4572000"/>
          </a:xfrm>
          <a:noFill/>
        </p:spPr>
        <p:txBody>
          <a:bodyPr vert="horz" lIns="594360" tIns="457200" rIns="457200" bIns="45720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3101366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Content Balanced Color on Lef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00E4C6-16B5-49A9-898A-3B53C5AB065D}"/>
              </a:ext>
            </a:extLst>
          </p:cNvPr>
          <p:cNvSpPr>
            <a:spLocks noGrp="1"/>
          </p:cNvSpPr>
          <p:nvPr>
            <p:ph type="title" hasCustomPrompt="1"/>
          </p:nvPr>
        </p:nvSpPr>
        <p:spPr/>
        <p:txBody>
          <a:bodyPr/>
          <a:lstStyle>
            <a:lvl1pPr>
              <a:defRPr>
                <a:solidFill>
                  <a:schemeClr val="accent2"/>
                </a:solidFill>
              </a:defRPr>
            </a:lvl1pPr>
          </a:lstStyle>
          <a:p>
            <a:r>
              <a:rPr lang="en-US"/>
              <a:t>Two-content Layout: Text on Left, Graphic on Right - Click to Edit</a:t>
            </a:r>
          </a:p>
        </p:txBody>
      </p:sp>
      <p:sp>
        <p:nvSpPr>
          <p:cNvPr id="8" name="Subtitle 2">
            <a:extLst>
              <a:ext uri="{FF2B5EF4-FFF2-40B4-BE49-F238E27FC236}">
                <a16:creationId xmlns:a16="http://schemas.microsoft.com/office/drawing/2014/main" id="{38535540-CB20-4CD5-9F73-DB64F5A49CD3}"/>
              </a:ext>
            </a:extLst>
          </p:cNvPr>
          <p:cNvSpPr>
            <a:spLocks noGrp="1"/>
          </p:cNvSpPr>
          <p:nvPr>
            <p:ph type="subTitle" idx="10" hasCustomPrompt="1"/>
          </p:nvPr>
        </p:nvSpPr>
        <p:spPr>
          <a:xfrm>
            <a:off x="592866" y="811830"/>
            <a:ext cx="10962687" cy="247743"/>
          </a:xfrm>
        </p:spPr>
        <p:txBody>
          <a:bodyPr/>
          <a:lstStyle>
            <a:lvl1pPr marL="0" indent="0" algn="l">
              <a:lnSpc>
                <a:spcPct val="100000"/>
              </a:lnSpc>
              <a:spcBef>
                <a:spcPts val="0"/>
              </a:spcBef>
              <a:buNone/>
              <a:defRPr sz="2000">
                <a:solidFill>
                  <a:schemeClr val="tx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0" name="page number">
            <a:extLst>
              <a:ext uri="{FF2B5EF4-FFF2-40B4-BE49-F238E27FC236}">
                <a16:creationId xmlns:a16="http://schemas.microsoft.com/office/drawing/2014/main" id="{4FD1F5D3-21E9-5341-B48A-48F1E4CF33AB}"/>
              </a:ext>
            </a:extLst>
          </p:cNvPr>
          <p:cNvSpPr txBox="1"/>
          <p:nvPr userDrawn="1"/>
        </p:nvSpPr>
        <p:spPr>
          <a:xfrm>
            <a:off x="11490941" y="6464808"/>
            <a:ext cx="437990" cy="182880"/>
          </a:xfrm>
          <a:prstGeom prst="rect">
            <a:avLst/>
          </a:prstGeom>
          <a:noFill/>
        </p:spPr>
        <p:txBody>
          <a:bodyPr wrap="none" lIns="0" tIns="0" rIns="0" bIns="0" rtlCol="0" anchor="ctr">
            <a:noAutofit/>
          </a:bodyPr>
          <a:lstStyle>
            <a:defPPr>
              <a:defRPr lang="en-US"/>
            </a:defPPr>
            <a:lvl1pPr>
              <a:lnSpc>
                <a:spcPct val="90000"/>
              </a:lnSpc>
              <a:defRPr sz="800">
                <a:solidFill>
                  <a:schemeClr val="tx2"/>
                </a:solidFill>
                <a:latin typeface="+mj-lt"/>
                <a:ea typeface="Verdana" panose="020B0604030504040204" pitchFamily="34" charset="0"/>
                <a:cs typeface="Verdana" panose="020B0604030504040204" pitchFamily="34" charset="0"/>
              </a:defRPr>
            </a:lvl1pPr>
          </a:lstStyle>
          <a:p>
            <a:pPr lvl="0" algn="r"/>
            <a:fld id="{7A51DB15-7364-4F0B-A3A0-1309F8830053}" type="slidenum">
              <a:rPr lang="en-US" smtClean="0"/>
              <a:pPr lvl="0" algn="r"/>
              <a:t>‹#›</a:t>
            </a:fld>
            <a:endParaRPr lang="en-US"/>
          </a:p>
        </p:txBody>
      </p:sp>
      <p:sp>
        <p:nvSpPr>
          <p:cNvPr id="2" name="Content Placeholder 17">
            <a:extLst>
              <a:ext uri="{FF2B5EF4-FFF2-40B4-BE49-F238E27FC236}">
                <a16:creationId xmlns:a16="http://schemas.microsoft.com/office/drawing/2014/main" id="{D7F87D5F-EABF-6E97-FCBB-22D4040C1B63}"/>
              </a:ext>
            </a:extLst>
          </p:cNvPr>
          <p:cNvSpPr>
            <a:spLocks noGrp="1"/>
          </p:cNvSpPr>
          <p:nvPr>
            <p:ph sz="quarter" idx="16" hasCustomPrompt="1"/>
          </p:nvPr>
        </p:nvSpPr>
        <p:spPr bwMode="ltGray">
          <a:xfrm>
            <a:off x="6323381" y="1600201"/>
            <a:ext cx="5865445" cy="4572000"/>
          </a:xfrm>
          <a:noFill/>
        </p:spPr>
        <p:txBody>
          <a:bodyPr vert="horz" lIns="457200" tIns="457200" rIns="457200" bIns="45720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Content Placeholder 17">
            <a:extLst>
              <a:ext uri="{FF2B5EF4-FFF2-40B4-BE49-F238E27FC236}">
                <a16:creationId xmlns:a16="http://schemas.microsoft.com/office/drawing/2014/main" id="{CA8AC63D-F94C-D60E-8AB3-9211BDCC455C}"/>
              </a:ext>
            </a:extLst>
          </p:cNvPr>
          <p:cNvSpPr>
            <a:spLocks noGrp="1"/>
          </p:cNvSpPr>
          <p:nvPr>
            <p:ph sz="quarter" idx="17" hasCustomPrompt="1"/>
          </p:nvPr>
        </p:nvSpPr>
        <p:spPr bwMode="ltGray">
          <a:xfrm>
            <a:off x="0" y="1600201"/>
            <a:ext cx="5893593" cy="4572000"/>
          </a:xfrm>
          <a:solidFill>
            <a:srgbClr val="F4F8FA"/>
          </a:solidFill>
        </p:spPr>
        <p:txBody>
          <a:bodyPr vert="horz" lIns="594360" tIns="457200" rIns="457200" bIns="457200" rtlCol="0">
            <a:noAutofit/>
          </a:bodyPr>
          <a:lstStyle>
            <a:lvl1pPr>
              <a:defRPr lang="en-US" sz="1800" dirty="0">
                <a:solidFill>
                  <a:schemeClr val="tx1"/>
                </a:solidFill>
              </a:defRPr>
            </a:lvl1pPr>
            <a:lvl2pPr>
              <a:defRPr lang="en-US" sz="1600" dirty="0">
                <a:solidFill>
                  <a:schemeClr val="tx1"/>
                </a:solidFill>
              </a:defRPr>
            </a:lvl2pPr>
            <a:lvl3pPr>
              <a:defRPr lang="en-US" sz="1400" dirty="0">
                <a:solidFill>
                  <a:schemeClr val="tx1"/>
                </a:solidFill>
              </a:defRPr>
            </a:lvl3pPr>
            <a:lvl4pPr>
              <a:defRPr lang="en-US" sz="1200" dirty="0">
                <a:solidFill>
                  <a:schemeClr val="tx1"/>
                </a:solidFill>
              </a:defRPr>
            </a:lvl4pPr>
            <a:lvl5pPr>
              <a:defRPr lang="en-US" sz="1200" dirty="0">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pPr lvl="0">
              <a:spcBef>
                <a:spcPts val="1200"/>
              </a:spcBef>
            </a:pPr>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Tree>
    <p:extLst>
      <p:ext uri="{BB962C8B-B14F-4D97-AF65-F5344CB8AC3E}">
        <p14:creationId xmlns:p14="http://schemas.microsoft.com/office/powerpoint/2010/main" val="303683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ltGray">
      <p:bgPr>
        <a:solidFill>
          <a:schemeClr val="bg1"/>
        </a:solidFill>
        <a:effectLst/>
      </p:bgPr>
    </p:bg>
    <p:spTree>
      <p:nvGrpSpPr>
        <p:cNvPr id="1" name=""/>
        <p:cNvGrpSpPr/>
        <p:nvPr/>
      </p:nvGrpSpPr>
      <p:grpSpPr>
        <a:xfrm>
          <a:off x="0" y="0"/>
          <a:ext cx="0" cy="0"/>
          <a:chOff x="0" y="0"/>
          <a:chExt cx="0" cy="0"/>
        </a:xfrm>
      </p:grpSpPr>
      <p:sp>
        <p:nvSpPr>
          <p:cNvPr id="2" name="Click to edit title"/>
          <p:cNvSpPr>
            <a:spLocks noGrp="1"/>
          </p:cNvSpPr>
          <p:nvPr>
            <p:ph type="title"/>
          </p:nvPr>
        </p:nvSpPr>
        <p:spPr>
          <a:xfrm>
            <a:off x="579809" y="412751"/>
            <a:ext cx="11001004" cy="381000"/>
          </a:xfrm>
          <a:prstGeom prst="rect">
            <a:avLst/>
          </a:prstGeom>
        </p:spPr>
        <p:txBody>
          <a:bodyPr vert="horz" wrap="none" lIns="0" tIns="0" rIns="0" bIns="0" rtlCol="0" anchor="b">
            <a:noAutofit/>
          </a:bodyPr>
          <a:lstStyle/>
          <a:p>
            <a:r>
              <a:rPr lang="en-US"/>
              <a:t>Click to edit Master default content style</a:t>
            </a:r>
          </a:p>
        </p:txBody>
      </p:sp>
      <p:sp>
        <p:nvSpPr>
          <p:cNvPr id="3" name="Click to edit content box"/>
          <p:cNvSpPr>
            <a:spLocks noGrp="1"/>
          </p:cNvSpPr>
          <p:nvPr>
            <p:ph type="body" idx="1"/>
          </p:nvPr>
        </p:nvSpPr>
        <p:spPr>
          <a:xfrm>
            <a:off x="609441" y="1600203"/>
            <a:ext cx="10969943" cy="4580461"/>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Eighth level</a:t>
            </a:r>
          </a:p>
          <a:p>
            <a:pPr lvl="8"/>
            <a:r>
              <a:rPr lang="en-US" dirty="0"/>
              <a:t>Ninth level</a:t>
            </a:r>
          </a:p>
        </p:txBody>
      </p:sp>
      <p:sp>
        <p:nvSpPr>
          <p:cNvPr id="4" name="Footer Placeholder 3">
            <a:extLst>
              <a:ext uri="{FF2B5EF4-FFF2-40B4-BE49-F238E27FC236}">
                <a16:creationId xmlns:a16="http://schemas.microsoft.com/office/drawing/2014/main" id="{AA6C16E6-5A1F-46F7-8642-A7F025A5BDCF}"/>
              </a:ext>
            </a:extLst>
          </p:cNvPr>
          <p:cNvSpPr>
            <a:spLocks noGrp="1"/>
          </p:cNvSpPr>
          <p:nvPr>
            <p:ph type="ftr" sz="quarter" idx="3"/>
          </p:nvPr>
        </p:nvSpPr>
        <p:spPr>
          <a:xfrm>
            <a:off x="4037013" y="735203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5" name="Slide Number Placeholder 4">
            <a:extLst>
              <a:ext uri="{FF2B5EF4-FFF2-40B4-BE49-F238E27FC236}">
                <a16:creationId xmlns:a16="http://schemas.microsoft.com/office/drawing/2014/main" id="{3E586C86-F823-4766-9B10-773EDC51CC66}"/>
              </a:ext>
            </a:extLst>
          </p:cNvPr>
          <p:cNvSpPr>
            <a:spLocks noGrp="1"/>
          </p:cNvSpPr>
          <p:nvPr>
            <p:ph type="sldNum" sz="quarter" idx="4"/>
          </p:nvPr>
        </p:nvSpPr>
        <p:spPr>
          <a:xfrm>
            <a:off x="8609013" y="7352030"/>
            <a:ext cx="2741612"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D295A3-96FB-4E80-91AF-4225D266C57B}" type="slidenum">
              <a:rPr lang="en-US" smtClean="0"/>
              <a:t>‹#›</a:t>
            </a:fld>
            <a:endParaRPr lang="en-US"/>
          </a:p>
        </p:txBody>
      </p:sp>
      <p:sp>
        <p:nvSpPr>
          <p:cNvPr id="46" name="TextBox 45">
            <a:extLst>
              <a:ext uri="{FF2B5EF4-FFF2-40B4-BE49-F238E27FC236}">
                <a16:creationId xmlns:a16="http://schemas.microsoft.com/office/drawing/2014/main" id="{CD85138C-BA05-506A-37F6-E09D7B567181}"/>
              </a:ext>
            </a:extLst>
          </p:cNvPr>
          <p:cNvSpPr txBox="1"/>
          <p:nvPr/>
        </p:nvSpPr>
        <p:spPr>
          <a:xfrm>
            <a:off x="2109401" y="6395860"/>
            <a:ext cx="3855223" cy="215444"/>
          </a:xfrm>
          <a:prstGeom prst="rect">
            <a:avLst/>
          </a:prstGeom>
          <a:noFill/>
        </p:spPr>
        <p:txBody>
          <a:bodyPr wrap="none" lIns="0" tIns="0" rIns="0" bIns="0" rtlCol="0">
            <a:spAutoFit/>
          </a:bodyPr>
          <a:lstStyle/>
          <a:p>
            <a:pPr algn="l">
              <a:lnSpc>
                <a:spcPct val="100000"/>
              </a:lnSpc>
            </a:pPr>
            <a:r>
              <a:rPr lang="en-US" sz="700" spc="0" baseline="0" dirty="0">
                <a:ln/>
                <a:solidFill>
                  <a:srgbClr val="000000"/>
                </a:solidFill>
                <a:latin typeface="Metropolis-Regular"/>
                <a:sym typeface="Metropolis-Regular"/>
                <a:rtl val="0"/>
              </a:rPr>
              <a:t>Broadcom Proprietary and Confidential. Copyright © 2024 Broadcom.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0" baseline="0" dirty="0">
                <a:ln/>
                <a:solidFill>
                  <a:srgbClr val="000000"/>
                </a:solidFill>
                <a:latin typeface="Metropolis-Regular"/>
                <a:sym typeface="Metropolis-Regular"/>
                <a:rtl val="0"/>
              </a:rPr>
              <a:t>All Rights Reserved. The term “Broadcom” refers to Broadcom Inc. and/or its subsidiaries.</a:t>
            </a:r>
          </a:p>
        </p:txBody>
      </p:sp>
      <p:pic>
        <p:nvPicPr>
          <p:cNvPr id="6" name="Graphic 5">
            <a:extLst>
              <a:ext uri="{FF2B5EF4-FFF2-40B4-BE49-F238E27FC236}">
                <a16:creationId xmlns:a16="http://schemas.microsoft.com/office/drawing/2014/main" id="{D44F6323-6F3D-CE97-EED0-CB4332C66776}"/>
              </a:ext>
            </a:extLst>
          </p:cNvPr>
          <p:cNvPicPr>
            <a:picLocks noChangeAspect="1"/>
          </p:cNvPicPr>
          <p:nvPr userDrawn="1"/>
        </p:nvPicPr>
        <p:blipFill>
          <a:blip r:embed="rId28">
            <a:extLst>
              <a:ext uri="{96DAC541-7B7A-43D3-8B79-37D633B846F1}">
                <asvg:svgBlip xmlns="" xmlns:asvg="http://schemas.microsoft.com/office/drawing/2016/SVG/main" r:embed="rId29"/>
              </a:ext>
            </a:extLst>
          </a:blip>
          <a:stretch>
            <a:fillRect/>
          </a:stretch>
        </p:blipFill>
        <p:spPr>
          <a:xfrm>
            <a:off x="588494" y="6412684"/>
            <a:ext cx="1380310" cy="181797"/>
          </a:xfrm>
          <a:prstGeom prst="rect">
            <a:avLst/>
          </a:prstGeom>
        </p:spPr>
      </p:pic>
    </p:spTree>
    <p:extLst>
      <p:ext uri="{BB962C8B-B14F-4D97-AF65-F5344CB8AC3E}">
        <p14:creationId xmlns:p14="http://schemas.microsoft.com/office/powerpoint/2010/main" val="928140892"/>
      </p:ext>
    </p:extLst>
  </p:cSld>
  <p:clrMap bg1="lt1" tx1="dk1" bg2="lt2" tx2="dk2" accent1="accent1" accent2="accent2" accent3="accent3" accent4="accent4" accent5="accent5" accent6="accent6" hlink="hlink" folHlink="folHlink"/>
  <p:sldLayoutIdLst>
    <p:sldLayoutId id="2147484113" r:id="rId1"/>
    <p:sldLayoutId id="2147484112" r:id="rId2"/>
    <p:sldLayoutId id="2147483941" r:id="rId3"/>
    <p:sldLayoutId id="2147483949" r:id="rId4"/>
    <p:sldLayoutId id="2147483957" r:id="rId5"/>
    <p:sldLayoutId id="2147483956" r:id="rId6"/>
    <p:sldLayoutId id="2147483958" r:id="rId7"/>
    <p:sldLayoutId id="2147483959" r:id="rId8"/>
    <p:sldLayoutId id="2147484085" r:id="rId9"/>
    <p:sldLayoutId id="2147483960" r:id="rId10"/>
    <p:sldLayoutId id="2147483963" r:id="rId11"/>
    <p:sldLayoutId id="2147483961" r:id="rId12"/>
    <p:sldLayoutId id="2147483962" r:id="rId13"/>
    <p:sldLayoutId id="2147483964" r:id="rId14"/>
    <p:sldLayoutId id="2147483965" r:id="rId15"/>
    <p:sldLayoutId id="2147483966" r:id="rId16"/>
    <p:sldLayoutId id="2147484010" r:id="rId17"/>
    <p:sldLayoutId id="2147484011" r:id="rId18"/>
    <p:sldLayoutId id="2147484012" r:id="rId19"/>
    <p:sldLayoutId id="2147483979" r:id="rId20"/>
    <p:sldLayoutId id="2147484108" r:id="rId21"/>
    <p:sldLayoutId id="2147484109" r:id="rId22"/>
    <p:sldLayoutId id="2147484110" r:id="rId23"/>
    <p:sldLayoutId id="2147483983" r:id="rId24"/>
    <p:sldLayoutId id="2147483984" r:id="rId25"/>
    <p:sldLayoutId id="2147484101" r:id="rId2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txStyles>
    <p:titleStyle>
      <a:lvl1pPr algn="l" defTabSz="914400" rtl="0" eaLnBrk="1" latinLnBrk="0" hangingPunct="1">
        <a:lnSpc>
          <a:spcPct val="90000"/>
        </a:lnSpc>
        <a:spcBef>
          <a:spcPct val="0"/>
        </a:spcBef>
        <a:buNone/>
        <a:defRPr sz="2800" b="0" kern="120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1200"/>
        </a:spcAft>
        <a:buClr>
          <a:schemeClr val="tx1">
            <a:lumMod val="60000"/>
            <a:lumOff val="40000"/>
          </a:schemeClr>
        </a:buClr>
        <a:buSzPct val="90000"/>
        <a:buFont typeface="Arial" panose="020B0604020202020204" pitchFamily="34" charset="0"/>
        <a:buChar char="​"/>
        <a:defRPr sz="2000" kern="1200">
          <a:solidFill>
            <a:schemeClr val="tx1"/>
          </a:solidFill>
          <a:latin typeface="+mn-lt"/>
          <a:ea typeface="+mn-ea"/>
          <a:cs typeface="+mn-cs"/>
        </a:defRPr>
      </a:lvl1pPr>
      <a:lvl2pPr marL="457200" indent="-1841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sz="1800" kern="1200">
          <a:solidFill>
            <a:schemeClr val="tx1"/>
          </a:solidFill>
          <a:latin typeface="+mn-lt"/>
          <a:ea typeface="+mn-ea"/>
          <a:cs typeface="+mn-cs"/>
        </a:defRPr>
      </a:lvl2pPr>
      <a:lvl3pPr marL="744538" indent="-16986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defRPr sz="1600" kern="1200">
          <a:solidFill>
            <a:schemeClr val="tx1"/>
          </a:solidFill>
          <a:latin typeface="+mn-lt"/>
          <a:ea typeface="+mn-ea"/>
          <a:cs typeface="+mn-cs"/>
        </a:defRPr>
      </a:lvl3pPr>
      <a:lvl4pPr marL="969963" indent="-166688"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defRPr sz="1400" kern="1200">
          <a:solidFill>
            <a:schemeClr val="tx1"/>
          </a:solidFill>
          <a:latin typeface="+mn-lt"/>
          <a:ea typeface="+mn-ea"/>
          <a:cs typeface="+mn-cs"/>
        </a:defRPr>
      </a:lvl4pPr>
      <a:lvl5pPr marL="1143000" indent="-138113" algn="l" defTabSz="914400" rtl="0" eaLnBrk="1" latinLnBrk="0" hangingPunct="1">
        <a:lnSpc>
          <a:spcPct val="100000"/>
        </a:lnSpc>
        <a:spcBef>
          <a:spcPts val="0"/>
        </a:spcBef>
        <a:spcAft>
          <a:spcPts val="1200"/>
        </a:spcAft>
        <a:buClr>
          <a:schemeClr val="bg2">
            <a:lumMod val="25000"/>
          </a:schemeClr>
        </a:buClr>
        <a:buSzPct val="90000"/>
        <a:buFont typeface="Camphor Std" panose="020B0504030404020204" pitchFamily="34" charset="0"/>
        <a:buChar char="–"/>
        <a:tabLst/>
        <a:defRPr sz="1400" kern="1200">
          <a:solidFill>
            <a:schemeClr val="tx1"/>
          </a:solidFill>
          <a:latin typeface="+mn-lt"/>
          <a:ea typeface="+mn-ea"/>
          <a:cs typeface="+mn-cs"/>
        </a:defRPr>
      </a:lvl5pPr>
      <a:lvl6pPr marL="1258888" indent="-111125"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sz="1400" kern="1200">
          <a:solidFill>
            <a:schemeClr val="tx1"/>
          </a:solidFill>
          <a:latin typeface="+mn-lt"/>
          <a:ea typeface="+mn-ea"/>
          <a:cs typeface="+mn-cs"/>
        </a:defRPr>
      </a:lvl6pPr>
      <a:lvl7pPr marL="13795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sz="1400" kern="1200">
          <a:solidFill>
            <a:schemeClr val="tx1"/>
          </a:solidFill>
          <a:latin typeface="+mn-lt"/>
          <a:ea typeface="+mn-ea"/>
          <a:cs typeface="+mn-cs"/>
        </a:defRPr>
      </a:lvl7pPr>
      <a:lvl8pPr marL="1550988" indent="-120650" algn="l" defTabSz="914400" rtl="0" eaLnBrk="1" latinLnBrk="0" hangingPunct="1">
        <a:lnSpc>
          <a:spcPct val="100000"/>
        </a:lnSpc>
        <a:spcBef>
          <a:spcPts val="0"/>
        </a:spcBef>
        <a:spcAft>
          <a:spcPts val="1200"/>
        </a:spcAft>
        <a:buClr>
          <a:schemeClr val="bg2">
            <a:lumMod val="25000"/>
          </a:schemeClr>
        </a:buClr>
        <a:buSzPct val="90000"/>
        <a:buFont typeface="Arial" panose="020B0604020202020204" pitchFamily="34" charset="0"/>
        <a:buChar char="•"/>
        <a:tabLst/>
        <a:defRPr sz="1400" kern="1200">
          <a:solidFill>
            <a:schemeClr val="tx1"/>
          </a:solidFill>
          <a:latin typeface="+mn-lt"/>
          <a:ea typeface="+mn-ea"/>
          <a:cs typeface="+mn-cs"/>
        </a:defRPr>
      </a:lvl8pPr>
      <a:lvl9pPr marL="1722438" indent="-120650" algn="l" defTabSz="914400" rtl="0" eaLnBrk="1" latinLnBrk="0" hangingPunct="1">
        <a:lnSpc>
          <a:spcPct val="100000"/>
        </a:lnSpc>
        <a:spcBef>
          <a:spcPts val="0"/>
        </a:spcBef>
        <a:spcAft>
          <a:spcPts val="1200"/>
        </a:spcAft>
        <a:buClr>
          <a:schemeClr val="bg2">
            <a:lumMod val="25000"/>
          </a:schemeClr>
        </a:buClr>
        <a:buSzPct val="90000"/>
        <a:buFont typeface="System Font Regular"/>
        <a:buChar char="-"/>
        <a:tabLst/>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39">
          <p15:clr>
            <a:srgbClr val="F26B43"/>
          </p15:clr>
        </p15:guide>
        <p15:guide id="3" orient="horz" pos="1872">
          <p15:clr>
            <a:srgbClr val="F26B43"/>
          </p15:clr>
        </p15:guide>
        <p15:guide id="4" orient="horz" pos="1584">
          <p15:clr>
            <a:srgbClr val="F26B43"/>
          </p15:clr>
        </p15:guide>
        <p15:guide id="5" orient="horz" pos="1296">
          <p15:clr>
            <a:srgbClr val="F26B43"/>
          </p15:clr>
        </p15:guide>
        <p15:guide id="6" orient="horz" pos="1008">
          <p15:clr>
            <a:srgbClr val="F26B43"/>
          </p15:clr>
        </p15:guide>
        <p15:guide id="7" orient="horz" pos="720">
          <p15:clr>
            <a:srgbClr val="F26B43"/>
          </p15:clr>
        </p15:guide>
        <p15:guide id="8" orient="horz" pos="576">
          <p15:clr>
            <a:srgbClr val="F26B43"/>
          </p15:clr>
        </p15:guide>
        <p15:guide id="9" orient="horz" pos="288">
          <p15:clr>
            <a:srgbClr val="F26B43"/>
          </p15:clr>
        </p15:guide>
        <p15:guide id="10" orient="horz">
          <p15:clr>
            <a:srgbClr val="F26B43"/>
          </p15:clr>
        </p15:guide>
        <p15:guide id="11" orient="horz" pos="2448">
          <p15:clr>
            <a:srgbClr val="F26B43"/>
          </p15:clr>
        </p15:guide>
        <p15:guide id="12" orient="horz" pos="2736">
          <p15:clr>
            <a:srgbClr val="F26B43"/>
          </p15:clr>
        </p15:guide>
        <p15:guide id="13" orient="horz" pos="3024">
          <p15:clr>
            <a:srgbClr val="F26B43"/>
          </p15:clr>
        </p15:guide>
        <p15:guide id="14" orient="horz" pos="3312">
          <p15:clr>
            <a:srgbClr val="F26B43"/>
          </p15:clr>
        </p15:guide>
        <p15:guide id="15" orient="horz" pos="3600">
          <p15:clr>
            <a:srgbClr val="F26B43"/>
          </p15:clr>
        </p15:guide>
        <p15:guide id="16" orient="horz" pos="3888">
          <p15:clr>
            <a:srgbClr val="F26B43"/>
          </p15:clr>
        </p15:guide>
        <p15:guide id="17" orient="horz" pos="4032">
          <p15:clr>
            <a:srgbClr val="F26B43"/>
          </p15:clr>
        </p15:guide>
        <p15:guide id="18" pos="3551">
          <p15:clr>
            <a:srgbClr val="F26B43"/>
          </p15:clr>
        </p15:guide>
        <p15:guide id="19" pos="3263">
          <p15:clr>
            <a:srgbClr val="F26B43"/>
          </p15:clr>
        </p15:guide>
        <p15:guide id="20" pos="2975">
          <p15:clr>
            <a:srgbClr val="F26B43"/>
          </p15:clr>
        </p15:guide>
        <p15:guide id="21" pos="2687">
          <p15:clr>
            <a:srgbClr val="F26B43"/>
          </p15:clr>
        </p15:guide>
        <p15:guide id="22" pos="2399">
          <p15:clr>
            <a:srgbClr val="F26B43"/>
          </p15:clr>
        </p15:guide>
        <p15:guide id="23" pos="2111">
          <p15:clr>
            <a:srgbClr val="F26B43"/>
          </p15:clr>
        </p15:guide>
        <p15:guide id="24" pos="1823">
          <p15:clr>
            <a:srgbClr val="F26B43"/>
          </p15:clr>
        </p15:guide>
        <p15:guide id="25" pos="1535">
          <p15:clr>
            <a:srgbClr val="F26B43"/>
          </p15:clr>
        </p15:guide>
        <p15:guide id="26" pos="1247">
          <p15:clr>
            <a:srgbClr val="F26B43"/>
          </p15:clr>
        </p15:guide>
        <p15:guide id="27" pos="959">
          <p15:clr>
            <a:srgbClr val="F26B43"/>
          </p15:clr>
        </p15:guide>
        <p15:guide id="28" pos="671">
          <p15:clr>
            <a:srgbClr val="F26B43"/>
          </p15:clr>
        </p15:guide>
        <p15:guide id="29" pos="383">
          <p15:clr>
            <a:srgbClr val="F26B43"/>
          </p15:clr>
        </p15:guide>
        <p15:guide id="30" pos="4127">
          <p15:clr>
            <a:srgbClr val="F26B43"/>
          </p15:clr>
        </p15:guide>
        <p15:guide id="31" pos="4415">
          <p15:clr>
            <a:srgbClr val="F26B43"/>
          </p15:clr>
        </p15:guide>
        <p15:guide id="32" pos="4703">
          <p15:clr>
            <a:srgbClr val="F26B43"/>
          </p15:clr>
        </p15:guide>
        <p15:guide id="33" pos="4991">
          <p15:clr>
            <a:srgbClr val="F26B43"/>
          </p15:clr>
        </p15:guide>
        <p15:guide id="34" pos="5279">
          <p15:clr>
            <a:srgbClr val="F26B43"/>
          </p15:clr>
        </p15:guide>
        <p15:guide id="35" pos="5567">
          <p15:clr>
            <a:srgbClr val="F26B43"/>
          </p15:clr>
        </p15:guide>
        <p15:guide id="36" pos="5855">
          <p15:clr>
            <a:srgbClr val="F26B43"/>
          </p15:clr>
        </p15:guide>
        <p15:guide id="37" pos="6143">
          <p15:clr>
            <a:srgbClr val="F26B43"/>
          </p15:clr>
        </p15:guide>
        <p15:guide id="38" pos="6431">
          <p15:clr>
            <a:srgbClr val="F26B43"/>
          </p15:clr>
        </p15:guide>
        <p15:guide id="39" pos="6719">
          <p15:clr>
            <a:srgbClr val="F26B43"/>
          </p15:clr>
        </p15:guide>
        <p15:guide id="40" pos="7007">
          <p15:clr>
            <a:srgbClr val="F26B43"/>
          </p15:clr>
        </p15:guide>
        <p15:guide id="41" pos="7295">
          <p15:clr>
            <a:srgbClr val="F26B43"/>
          </p15:clr>
        </p15:guide>
        <p15:guide id="42" pos="7678">
          <p15:clr>
            <a:srgbClr val="F26B43"/>
          </p15:clr>
        </p15:guide>
        <p15:guide id="43" orient="horz" pos="4320">
          <p15:clr>
            <a:srgbClr val="F26B43"/>
          </p15:clr>
        </p15:guide>
        <p15:guide id="4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Placeholder 12">
            <a:extLst>
              <a:ext uri="{FF2B5EF4-FFF2-40B4-BE49-F238E27FC236}">
                <a16:creationId xmlns:a16="http://schemas.microsoft.com/office/drawing/2014/main" id="{222FB045-4DAE-A1C8-DF9F-B4AA0ED41E3E}"/>
              </a:ext>
            </a:extLst>
          </p:cNvPr>
          <p:cNvSpPr>
            <a:spLocks noGrp="1"/>
          </p:cNvSpPr>
          <p:nvPr>
            <p:ph type="body" sz="quarter" idx="11"/>
          </p:nvPr>
        </p:nvSpPr>
        <p:spPr/>
        <p:txBody>
          <a:bodyPr/>
          <a:lstStyle/>
          <a:p>
            <a:r>
              <a:rPr lang="en-US" dirty="0" smtClean="0"/>
              <a:t>Justin Sider</a:t>
            </a:r>
            <a:endParaRPr lang="en-US" dirty="0"/>
          </a:p>
        </p:txBody>
      </p:sp>
      <p:sp>
        <p:nvSpPr>
          <p:cNvPr id="14" name="Text Placeholder 13">
            <a:extLst>
              <a:ext uri="{FF2B5EF4-FFF2-40B4-BE49-F238E27FC236}">
                <a16:creationId xmlns:a16="http://schemas.microsoft.com/office/drawing/2014/main" id="{C02107BA-34B4-85E7-3812-729A10DEF8A7}"/>
              </a:ext>
            </a:extLst>
          </p:cNvPr>
          <p:cNvSpPr>
            <a:spLocks noGrp="1"/>
          </p:cNvSpPr>
          <p:nvPr>
            <p:ph type="body" sz="quarter" idx="12"/>
          </p:nvPr>
        </p:nvSpPr>
        <p:spPr/>
        <p:txBody>
          <a:bodyPr/>
          <a:lstStyle/>
          <a:p>
            <a:r>
              <a:rPr lang="en-US" dirty="0" smtClean="0"/>
              <a:t>Chief PowerShell Officer – Belay Technologies</a:t>
            </a:r>
            <a:endParaRPr lang="en-US" dirty="0"/>
          </a:p>
        </p:txBody>
      </p:sp>
      <p:sp>
        <p:nvSpPr>
          <p:cNvPr id="15" name="Text Placeholder 14">
            <a:extLst>
              <a:ext uri="{FF2B5EF4-FFF2-40B4-BE49-F238E27FC236}">
                <a16:creationId xmlns:a16="http://schemas.microsoft.com/office/drawing/2014/main" id="{E4890F4D-2A2A-476E-87B3-B4740C3D18E2}"/>
              </a:ext>
            </a:extLst>
          </p:cNvPr>
          <p:cNvSpPr>
            <a:spLocks noGrp="1"/>
          </p:cNvSpPr>
          <p:nvPr>
            <p:ph type="body" sz="quarter" idx="14"/>
          </p:nvPr>
        </p:nvSpPr>
        <p:spPr/>
        <p:txBody>
          <a:bodyPr/>
          <a:lstStyle/>
          <a:p>
            <a:r>
              <a:rPr lang="en-US" dirty="0"/>
              <a:t># CODE1745LV</a:t>
            </a:r>
          </a:p>
        </p:txBody>
      </p:sp>
      <p:sp>
        <p:nvSpPr>
          <p:cNvPr id="8" name="Title 4" title="Title">
            <a:extLst>
              <a:ext uri="{FF2B5EF4-FFF2-40B4-BE49-F238E27FC236}">
                <a16:creationId xmlns:a16="http://schemas.microsoft.com/office/drawing/2014/main" id="{6AF36ABC-9C30-E49E-A919-AC10E0F93B73}"/>
              </a:ext>
            </a:extLst>
          </p:cNvPr>
          <p:cNvSpPr>
            <a:spLocks noGrp="1"/>
          </p:cNvSpPr>
          <p:nvPr>
            <p:ph type="title"/>
          </p:nvPr>
        </p:nvSpPr>
        <p:spPr/>
        <p:txBody>
          <a:bodyPr/>
          <a:lstStyle/>
          <a:p>
            <a:r>
              <a:rPr lang="en-US" sz="4000" dirty="0" err="1" smtClean="0"/>
              <a:t>PowerCLI</a:t>
            </a:r>
            <a:r>
              <a:rPr lang="en-US" sz="4000" dirty="0" smtClean="0"/>
              <a:t> 301</a:t>
            </a:r>
            <a:endParaRPr lang="en-US" dirty="0"/>
          </a:p>
        </p:txBody>
      </p:sp>
      <p:sp>
        <p:nvSpPr>
          <p:cNvPr id="9" name="Subtitle 5" title="Subtitle">
            <a:extLst>
              <a:ext uri="{FF2B5EF4-FFF2-40B4-BE49-F238E27FC236}">
                <a16:creationId xmlns:a16="http://schemas.microsoft.com/office/drawing/2014/main" id="{5C458ECF-94C9-BC18-C2C8-2A294DE58AE8}"/>
              </a:ext>
            </a:extLst>
          </p:cNvPr>
          <p:cNvSpPr>
            <a:spLocks noGrp="1"/>
          </p:cNvSpPr>
          <p:nvPr>
            <p:ph type="subTitle" idx="4294967295"/>
          </p:nvPr>
        </p:nvSpPr>
        <p:spPr>
          <a:xfrm>
            <a:off x="588494" y="4446003"/>
            <a:ext cx="5505917" cy="416403"/>
          </a:xfrm>
        </p:spPr>
        <p:txBody>
          <a:bodyPr/>
          <a:lstStyle/>
          <a:p>
            <a:r>
              <a:rPr lang="en-US" dirty="0" smtClean="0">
                <a:solidFill>
                  <a:schemeClr val="bg1"/>
                </a:solidFill>
              </a:rPr>
              <a:t>Functions upon Functions</a:t>
            </a:r>
            <a:endParaRPr lang="en-US" dirty="0">
              <a:solidFill>
                <a:schemeClr val="bg1"/>
              </a:solidFill>
            </a:endParaRPr>
          </a:p>
        </p:txBody>
      </p:sp>
      <p:sp>
        <p:nvSpPr>
          <p:cNvPr id="16" name="Text Placeholder 15">
            <a:extLst>
              <a:ext uri="{FF2B5EF4-FFF2-40B4-BE49-F238E27FC236}">
                <a16:creationId xmlns:a16="http://schemas.microsoft.com/office/drawing/2014/main" id="{BF074FE7-E33A-7CFF-F7B5-3B08607D6660}"/>
              </a:ext>
            </a:extLst>
          </p:cNvPr>
          <p:cNvSpPr>
            <a:spLocks noGrp="1"/>
          </p:cNvSpPr>
          <p:nvPr>
            <p:ph type="body" sz="quarter" idx="15"/>
          </p:nvPr>
        </p:nvSpPr>
        <p:spPr/>
        <p:txBody>
          <a:bodyPr/>
          <a:lstStyle/>
          <a:p>
            <a:r>
              <a:rPr lang="en-US" dirty="0" smtClean="0"/>
              <a:t>CODE1745LV</a:t>
            </a:r>
            <a:endParaRPr lang="en-US" dirty="0"/>
          </a:p>
        </p:txBody>
      </p:sp>
      <p:sp>
        <p:nvSpPr>
          <p:cNvPr id="2" name="TextBox 1">
            <a:extLst>
              <a:ext uri="{FF2B5EF4-FFF2-40B4-BE49-F238E27FC236}">
                <a16:creationId xmlns:a16="http://schemas.microsoft.com/office/drawing/2014/main" id="{918E8234-B800-C09A-FE76-981EEA56F954}"/>
              </a:ext>
            </a:extLst>
          </p:cNvPr>
          <p:cNvSpPr txBox="1"/>
          <p:nvPr/>
        </p:nvSpPr>
        <p:spPr>
          <a:xfrm>
            <a:off x="588494" y="6395860"/>
            <a:ext cx="3855223" cy="215444"/>
          </a:xfrm>
          <a:prstGeom prst="rect">
            <a:avLst/>
          </a:prstGeom>
          <a:noFill/>
        </p:spPr>
        <p:txBody>
          <a:bodyPr wrap="none" lIns="0" tIns="0" rIns="0" bIns="0" rtlCol="0">
            <a:spAutoFit/>
          </a:bodyPr>
          <a:lstStyle/>
          <a:p>
            <a:pPr algn="l">
              <a:lnSpc>
                <a:spcPct val="100000"/>
              </a:lnSpc>
            </a:pPr>
            <a:r>
              <a:rPr lang="en-US" sz="700" spc="0" baseline="0" dirty="0">
                <a:ln/>
                <a:solidFill>
                  <a:schemeClr val="bg1"/>
                </a:solidFill>
                <a:latin typeface="Metropolis-Regular"/>
                <a:sym typeface="Metropolis-Regular"/>
                <a:rtl val="0"/>
              </a:rPr>
              <a:t>Broadcom Proprietary and Confidential. Copyright © 2024 Broadcom.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0" baseline="0" dirty="0">
                <a:ln/>
                <a:solidFill>
                  <a:schemeClr val="bg1"/>
                </a:solidFill>
                <a:latin typeface="Metropolis-Regular"/>
                <a:sym typeface="Metropolis-Regular"/>
                <a:rtl val="0"/>
              </a:rPr>
              <a:t>All Rights Reserved. The term “Broadcom” refers to Broadcom Inc. and/or its subsidiaries.</a:t>
            </a:r>
          </a:p>
        </p:txBody>
      </p:sp>
    </p:spTree>
    <p:extLst>
      <p:ext uri="{BB962C8B-B14F-4D97-AF65-F5344CB8AC3E}">
        <p14:creationId xmlns:p14="http://schemas.microsoft.com/office/powerpoint/2010/main" val="3129537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 Code</a:t>
            </a:r>
            <a:endParaRPr lang="en-US" dirty="0"/>
          </a:p>
        </p:txBody>
      </p:sp>
      <p:sp>
        <p:nvSpPr>
          <p:cNvPr id="3" name="Subtitle 2"/>
          <p:cNvSpPr>
            <a:spLocks noGrp="1"/>
          </p:cNvSpPr>
          <p:nvPr>
            <p:ph type="subTitle" idx="10"/>
          </p:nvPr>
        </p:nvSpPr>
        <p:spPr/>
        <p:txBody>
          <a:bodyPr/>
          <a:lstStyle/>
          <a:p>
            <a:endParaRPr lang="en-US"/>
          </a:p>
        </p:txBody>
      </p:sp>
      <p:sp>
        <p:nvSpPr>
          <p:cNvPr id="4" name="Content Placeholder 3"/>
          <p:cNvSpPr>
            <a:spLocks noGrp="1"/>
          </p:cNvSpPr>
          <p:nvPr>
            <p:ph sz="quarter" idx="14"/>
          </p:nvPr>
        </p:nvSpPr>
        <p:spPr/>
        <p:txBody>
          <a:bodyPr/>
          <a:lstStyle/>
          <a:p>
            <a:endParaRPr lang="en-US"/>
          </a:p>
        </p:txBody>
      </p:sp>
    </p:spTree>
    <p:extLst>
      <p:ext uri="{BB962C8B-B14F-4D97-AF65-F5344CB8AC3E}">
        <p14:creationId xmlns:p14="http://schemas.microsoft.com/office/powerpoint/2010/main" val="344646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Gallery</a:t>
            </a:r>
            <a:endParaRPr lang="en-US" dirty="0"/>
          </a:p>
        </p:txBody>
      </p:sp>
      <p:sp>
        <p:nvSpPr>
          <p:cNvPr id="3" name="Subtitle 2"/>
          <p:cNvSpPr>
            <a:spLocks noGrp="1"/>
          </p:cNvSpPr>
          <p:nvPr>
            <p:ph type="subTitle" idx="10"/>
          </p:nvPr>
        </p:nvSpPr>
        <p:spPr/>
        <p:txBody>
          <a:bodyPr/>
          <a:lstStyle/>
          <a:p>
            <a:endParaRPr lang="en-US"/>
          </a:p>
        </p:txBody>
      </p:sp>
      <p:sp>
        <p:nvSpPr>
          <p:cNvPr id="4" name="Content Placeholder 3"/>
          <p:cNvSpPr>
            <a:spLocks noGrp="1"/>
          </p:cNvSpPr>
          <p:nvPr>
            <p:ph sz="quarter" idx="14"/>
          </p:nvPr>
        </p:nvSpPr>
        <p:spPr/>
        <p:txBody>
          <a:bodyPr/>
          <a:lstStyle/>
          <a:p>
            <a:endParaRPr lang="en-US"/>
          </a:p>
        </p:txBody>
      </p:sp>
    </p:spTree>
    <p:extLst>
      <p:ext uri="{BB962C8B-B14F-4D97-AF65-F5344CB8AC3E}">
        <p14:creationId xmlns:p14="http://schemas.microsoft.com/office/powerpoint/2010/main" val="1642662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Local PowerShell Modules</a:t>
            </a:r>
            <a:endParaRPr lang="en-US" dirty="0"/>
          </a:p>
        </p:txBody>
      </p:sp>
      <p:sp>
        <p:nvSpPr>
          <p:cNvPr id="3" name="Subtitle 2"/>
          <p:cNvSpPr>
            <a:spLocks noGrp="1"/>
          </p:cNvSpPr>
          <p:nvPr>
            <p:ph type="subTitle" idx="10"/>
          </p:nvPr>
        </p:nvSpPr>
        <p:spPr/>
        <p:txBody>
          <a:bodyPr/>
          <a:lstStyle/>
          <a:p>
            <a:endParaRPr lang="en-US"/>
          </a:p>
        </p:txBody>
      </p:sp>
      <p:sp>
        <p:nvSpPr>
          <p:cNvPr id="4" name="Content Placeholder 3"/>
          <p:cNvSpPr>
            <a:spLocks noGrp="1"/>
          </p:cNvSpPr>
          <p:nvPr>
            <p:ph sz="quarter" idx="14"/>
          </p:nvPr>
        </p:nvSpPr>
        <p:spPr/>
        <p:txBody>
          <a:bodyPr/>
          <a:lstStyle/>
          <a:p>
            <a:endParaRPr lang="en-US"/>
          </a:p>
        </p:txBody>
      </p:sp>
    </p:spTree>
    <p:extLst>
      <p:ext uri="{BB962C8B-B14F-4D97-AF65-F5344CB8AC3E}">
        <p14:creationId xmlns:p14="http://schemas.microsoft.com/office/powerpoint/2010/main" val="1483383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Bonus Topics</a:t>
            </a:r>
            <a:endParaRPr lang="en-US" dirty="0"/>
          </a:p>
        </p:txBody>
      </p:sp>
      <p:sp>
        <p:nvSpPr>
          <p:cNvPr id="3" name="Subtitle 2"/>
          <p:cNvSpPr>
            <a:spLocks noGrp="1"/>
          </p:cNvSpPr>
          <p:nvPr>
            <p:ph type="subTitle" idx="10"/>
          </p:nvPr>
        </p:nvSpPr>
        <p:spPr/>
        <p:txBody>
          <a:bodyPr/>
          <a:lstStyle/>
          <a:p>
            <a:endParaRPr lang="en-US"/>
          </a:p>
        </p:txBody>
      </p:sp>
      <p:sp>
        <p:nvSpPr>
          <p:cNvPr id="4" name="Content Placeholder 3"/>
          <p:cNvSpPr>
            <a:spLocks noGrp="1"/>
          </p:cNvSpPr>
          <p:nvPr>
            <p:ph sz="quarter" idx="14"/>
          </p:nvPr>
        </p:nvSpPr>
        <p:spPr/>
        <p:txBody>
          <a:bodyPr/>
          <a:lstStyle/>
          <a:p>
            <a:r>
              <a:rPr lang="en-US" dirty="0" err="1" smtClean="0"/>
              <a:t>ScriptAnalyzer</a:t>
            </a:r>
            <a:endParaRPr lang="en-US" dirty="0" smtClean="0"/>
          </a:p>
          <a:p>
            <a:r>
              <a:rPr lang="en-US" dirty="0" smtClean="0"/>
              <a:t>Pester</a:t>
            </a:r>
            <a:endParaRPr lang="en-US" dirty="0"/>
          </a:p>
        </p:txBody>
      </p:sp>
    </p:spTree>
    <p:extLst>
      <p:ext uri="{BB962C8B-B14F-4D97-AF65-F5344CB8AC3E}">
        <p14:creationId xmlns:p14="http://schemas.microsoft.com/office/powerpoint/2010/main" val="3449045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89D28-96EC-2EFE-AC89-524B0B698CEA}"/>
              </a:ext>
            </a:extLst>
          </p:cNvPr>
          <p:cNvSpPr>
            <a:spLocks noGrp="1"/>
          </p:cNvSpPr>
          <p:nvPr>
            <p:ph type="title"/>
          </p:nvPr>
        </p:nvSpPr>
        <p:spPr/>
        <p:txBody>
          <a:bodyPr/>
          <a:lstStyle/>
          <a:p>
            <a:r>
              <a:rPr lang="en-US" sz="4000" dirty="0">
                <a:solidFill>
                  <a:schemeClr val="bg1"/>
                </a:solidFill>
              </a:rPr>
              <a:t>Please take </a:t>
            </a:r>
            <a:br>
              <a:rPr lang="en-US" sz="4000" dirty="0">
                <a:solidFill>
                  <a:schemeClr val="bg1"/>
                </a:solidFill>
              </a:rPr>
            </a:br>
            <a:r>
              <a:rPr lang="en-US" sz="4000" dirty="0">
                <a:solidFill>
                  <a:schemeClr val="bg1"/>
                </a:solidFill>
              </a:rPr>
              <a:t>your survey.</a:t>
            </a:r>
            <a:endParaRPr lang="en-US" sz="4000" dirty="0"/>
          </a:p>
        </p:txBody>
      </p:sp>
      <p:sp>
        <p:nvSpPr>
          <p:cNvPr id="3" name="Subtitle 2">
            <a:extLst>
              <a:ext uri="{FF2B5EF4-FFF2-40B4-BE49-F238E27FC236}">
                <a16:creationId xmlns:a16="http://schemas.microsoft.com/office/drawing/2014/main" id="{72AB6EE2-A795-0B32-903A-22365F29631E}"/>
              </a:ext>
            </a:extLst>
          </p:cNvPr>
          <p:cNvSpPr>
            <a:spLocks noGrp="1"/>
          </p:cNvSpPr>
          <p:nvPr>
            <p:ph type="subTitle" idx="10"/>
          </p:nvPr>
        </p:nvSpPr>
        <p:spPr>
          <a:xfrm>
            <a:off x="602965" y="3429000"/>
            <a:ext cx="11319403" cy="700882"/>
          </a:xfrm>
        </p:spPr>
        <p:txBody>
          <a:bodyPr/>
          <a:lstStyle/>
          <a:p>
            <a:r>
              <a:rPr lang="en-US" dirty="0" smtClean="0"/>
              <a:t>Thank you!</a:t>
            </a:r>
          </a:p>
          <a:p>
            <a:r>
              <a:rPr lang="en-US" sz="2000" dirty="0"/>
              <a:t>https://github.com/jpsider/Invoke-Automation/tree/master/Powercli/VMwareExplore_2024</a:t>
            </a:r>
          </a:p>
          <a:p>
            <a:endParaRPr lang="en-US" dirty="0"/>
          </a:p>
        </p:txBody>
      </p:sp>
      <p:sp>
        <p:nvSpPr>
          <p:cNvPr id="4" name="TextBox 3">
            <a:extLst>
              <a:ext uri="{FF2B5EF4-FFF2-40B4-BE49-F238E27FC236}">
                <a16:creationId xmlns:a16="http://schemas.microsoft.com/office/drawing/2014/main" id="{1296680E-15AF-2278-3275-B47338D845B6}"/>
              </a:ext>
            </a:extLst>
          </p:cNvPr>
          <p:cNvSpPr txBox="1"/>
          <p:nvPr/>
        </p:nvSpPr>
        <p:spPr>
          <a:xfrm>
            <a:off x="588494" y="6395860"/>
            <a:ext cx="3855223" cy="215444"/>
          </a:xfrm>
          <a:prstGeom prst="rect">
            <a:avLst/>
          </a:prstGeom>
          <a:noFill/>
        </p:spPr>
        <p:txBody>
          <a:bodyPr wrap="none" lIns="0" tIns="0" rIns="0" bIns="0" rtlCol="0">
            <a:spAutoFit/>
          </a:bodyPr>
          <a:lstStyle/>
          <a:p>
            <a:pPr algn="l">
              <a:lnSpc>
                <a:spcPct val="100000"/>
              </a:lnSpc>
            </a:pPr>
            <a:r>
              <a:rPr lang="en-US" sz="700" spc="0" baseline="0" dirty="0">
                <a:ln/>
                <a:solidFill>
                  <a:schemeClr val="bg1"/>
                </a:solidFill>
                <a:latin typeface="Metropolis-Regular"/>
                <a:sym typeface="Metropolis-Regular"/>
                <a:rtl val="0"/>
              </a:rPr>
              <a:t>Broadcom Proprietary and Confidential. Copyright © 2024 Broadcom.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700" spc="0" baseline="0" dirty="0">
                <a:ln/>
                <a:solidFill>
                  <a:schemeClr val="bg1"/>
                </a:solidFill>
                <a:latin typeface="Metropolis-Regular"/>
                <a:sym typeface="Metropolis-Regular"/>
                <a:rtl val="0"/>
              </a:rPr>
              <a:t>All Rights Reserved. The term “Broadcom” refers to Broadcom Inc. and/or its subsidiaries.</a:t>
            </a:r>
          </a:p>
        </p:txBody>
      </p:sp>
    </p:spTree>
    <p:extLst>
      <p:ext uri="{BB962C8B-B14F-4D97-AF65-F5344CB8AC3E}">
        <p14:creationId xmlns:p14="http://schemas.microsoft.com/office/powerpoint/2010/main" val="21980770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DAE6-550E-E975-BD01-08906590C472}"/>
              </a:ext>
            </a:extLst>
          </p:cNvPr>
          <p:cNvSpPr>
            <a:spLocks noGrp="1"/>
          </p:cNvSpPr>
          <p:nvPr>
            <p:ph type="title"/>
          </p:nvPr>
        </p:nvSpPr>
        <p:spPr/>
        <p:txBody>
          <a:bodyPr/>
          <a:lstStyle/>
          <a:p>
            <a:endParaRPr lang="en-US" dirty="0"/>
          </a:p>
        </p:txBody>
      </p:sp>
      <p:sp>
        <p:nvSpPr>
          <p:cNvPr id="4" name="Subtitle 3">
            <a:extLst>
              <a:ext uri="{FF2B5EF4-FFF2-40B4-BE49-F238E27FC236}">
                <a16:creationId xmlns:a16="http://schemas.microsoft.com/office/drawing/2014/main" id="{8F886DCA-5B59-24C0-2C79-4E661832C1EA}"/>
              </a:ext>
            </a:extLst>
          </p:cNvPr>
          <p:cNvSpPr>
            <a:spLocks noGrp="1"/>
          </p:cNvSpPr>
          <p:nvPr>
            <p:ph type="subTitle" idx="10"/>
          </p:nvPr>
        </p:nvSpPr>
        <p:spPr/>
        <p:txBody>
          <a:bodyPr/>
          <a:lstStyle/>
          <a:p>
            <a:endParaRPr lang="en-US"/>
          </a:p>
        </p:txBody>
      </p:sp>
      <p:sp>
        <p:nvSpPr>
          <p:cNvPr id="5" name="Content Placeholder 4">
            <a:extLst>
              <a:ext uri="{FF2B5EF4-FFF2-40B4-BE49-F238E27FC236}">
                <a16:creationId xmlns:a16="http://schemas.microsoft.com/office/drawing/2014/main" id="{8FBEB278-6650-3A11-7DCD-A90016572E5A}"/>
              </a:ext>
            </a:extLst>
          </p:cNvPr>
          <p:cNvSpPr>
            <a:spLocks noGrp="1"/>
          </p:cNvSpPr>
          <p:nvPr>
            <p:ph sz="quarter" idx="14"/>
          </p:nvPr>
        </p:nvSpPr>
        <p:spPr/>
        <p:txBody>
          <a:bodyPr/>
          <a:lstStyle/>
          <a:p>
            <a:r>
              <a:rPr lang="en-US" dirty="0"/>
              <a:t>In this session we will cover topics on how to create PowerShell functions to make their code more reusable and easier to understand. We will touch on the concept of building PowerShell modules for local distribution. </a:t>
            </a:r>
            <a:r>
              <a:rPr lang="en-US"/>
              <a:t>There will be special attention during this session to focus on how to begin the code writing process to ensure the scripts perform the desired work.</a:t>
            </a:r>
            <a:endParaRPr lang="en-US" dirty="0"/>
          </a:p>
        </p:txBody>
      </p:sp>
    </p:spTree>
    <p:extLst>
      <p:ext uri="{BB962C8B-B14F-4D97-AF65-F5344CB8AC3E}">
        <p14:creationId xmlns:p14="http://schemas.microsoft.com/office/powerpoint/2010/main" val="594509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Takeaways</a:t>
            </a:r>
            <a:endParaRPr lang="en-US" dirty="0"/>
          </a:p>
        </p:txBody>
      </p:sp>
      <p:sp>
        <p:nvSpPr>
          <p:cNvPr id="4" name="Content Placeholder 3"/>
          <p:cNvSpPr>
            <a:spLocks noGrp="1"/>
          </p:cNvSpPr>
          <p:nvPr>
            <p:ph sz="quarter" idx="14"/>
          </p:nvPr>
        </p:nvSpPr>
        <p:spPr/>
        <p:txBody>
          <a:bodyPr/>
          <a:lstStyle/>
          <a:p>
            <a:pPr marL="457200" indent="-457200">
              <a:buFont typeface="+mj-lt"/>
              <a:buAutoNum type="arabicPeriod"/>
            </a:pPr>
            <a:r>
              <a:rPr lang="en-US" dirty="0" smtClean="0"/>
              <a:t>Understand Pseudo Code</a:t>
            </a:r>
          </a:p>
          <a:p>
            <a:pPr marL="457200" indent="-457200">
              <a:buFont typeface="+mj-lt"/>
              <a:buAutoNum type="arabicPeriod"/>
            </a:pPr>
            <a:r>
              <a:rPr lang="en-US" dirty="0" smtClean="0"/>
              <a:t>Understand how to write Functions</a:t>
            </a:r>
          </a:p>
          <a:p>
            <a:pPr marL="457200" indent="-457200">
              <a:buFont typeface="+mj-lt"/>
              <a:buAutoNum type="arabicPeriod"/>
            </a:pPr>
            <a:r>
              <a:rPr lang="en-US" dirty="0" smtClean="0"/>
              <a:t>Understand how to create PowerShell Modules</a:t>
            </a:r>
            <a:endParaRPr lang="en-US" dirty="0"/>
          </a:p>
        </p:txBody>
      </p:sp>
    </p:spTree>
    <p:extLst>
      <p:ext uri="{BB962C8B-B14F-4D97-AF65-F5344CB8AC3E}">
        <p14:creationId xmlns:p14="http://schemas.microsoft.com/office/powerpoint/2010/main" val="3915174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FDAE6-550E-E975-BD01-08906590C472}"/>
              </a:ext>
            </a:extLst>
          </p:cNvPr>
          <p:cNvSpPr>
            <a:spLocks noGrp="1"/>
          </p:cNvSpPr>
          <p:nvPr>
            <p:ph type="title"/>
          </p:nvPr>
        </p:nvSpPr>
        <p:spPr/>
        <p:txBody>
          <a:bodyPr/>
          <a:lstStyle/>
          <a:p>
            <a:r>
              <a:rPr lang="en-US" dirty="0" smtClean="0"/>
              <a:t>Agenda</a:t>
            </a:r>
            <a:endParaRPr lang="en-US" dirty="0"/>
          </a:p>
        </p:txBody>
      </p:sp>
      <p:sp>
        <p:nvSpPr>
          <p:cNvPr id="5" name="Content Placeholder 4">
            <a:extLst>
              <a:ext uri="{FF2B5EF4-FFF2-40B4-BE49-F238E27FC236}">
                <a16:creationId xmlns:a16="http://schemas.microsoft.com/office/drawing/2014/main" id="{8FBEB278-6650-3A11-7DCD-A90016572E5A}"/>
              </a:ext>
            </a:extLst>
          </p:cNvPr>
          <p:cNvSpPr>
            <a:spLocks noGrp="1"/>
          </p:cNvSpPr>
          <p:nvPr>
            <p:ph sz="quarter" idx="14"/>
          </p:nvPr>
        </p:nvSpPr>
        <p:spPr/>
        <p:txBody>
          <a:bodyPr/>
          <a:lstStyle/>
          <a:p>
            <a:pPr marL="457200" indent="-457200">
              <a:buFont typeface="+mj-lt"/>
              <a:buAutoNum type="arabicPeriod"/>
            </a:pPr>
            <a:r>
              <a:rPr lang="en-US" dirty="0" smtClean="0"/>
              <a:t>PowerShell Basics (Really quick)</a:t>
            </a:r>
          </a:p>
          <a:p>
            <a:pPr marL="457200" indent="-457200">
              <a:buFont typeface="+mj-lt"/>
              <a:buAutoNum type="arabicPeriod"/>
            </a:pPr>
            <a:r>
              <a:rPr lang="en-US" dirty="0" smtClean="0"/>
              <a:t>Functions</a:t>
            </a:r>
            <a:endParaRPr lang="en-US" dirty="0" smtClean="0"/>
          </a:p>
          <a:p>
            <a:pPr marL="457200" indent="-457200">
              <a:buFont typeface="+mj-lt"/>
              <a:buAutoNum type="arabicPeriod"/>
            </a:pPr>
            <a:r>
              <a:rPr lang="en-US" dirty="0"/>
              <a:t>Cmdlets </a:t>
            </a:r>
            <a:endParaRPr lang="en-US" dirty="0" smtClean="0"/>
          </a:p>
          <a:p>
            <a:pPr marL="457200" indent="-457200">
              <a:buFont typeface="+mj-lt"/>
              <a:buAutoNum type="arabicPeriod"/>
            </a:pPr>
            <a:r>
              <a:rPr lang="en-US" dirty="0" smtClean="0"/>
              <a:t>Advanced </a:t>
            </a:r>
            <a:r>
              <a:rPr lang="en-US" dirty="0" smtClean="0"/>
              <a:t>Functions</a:t>
            </a:r>
          </a:p>
          <a:p>
            <a:pPr marL="457200" indent="-457200">
              <a:buFont typeface="+mj-lt"/>
              <a:buAutoNum type="arabicPeriod"/>
            </a:pPr>
            <a:r>
              <a:rPr lang="en-US" dirty="0" smtClean="0"/>
              <a:t>Modules</a:t>
            </a:r>
          </a:p>
          <a:p>
            <a:pPr marL="457200" indent="-457200">
              <a:buFont typeface="+mj-lt"/>
              <a:buAutoNum type="arabicPeriod"/>
            </a:pPr>
            <a:r>
              <a:rPr lang="en-US" dirty="0" smtClean="0"/>
              <a:t>Pseudo Code</a:t>
            </a:r>
          </a:p>
          <a:p>
            <a:pPr marL="457200" indent="-457200">
              <a:buFont typeface="+mj-lt"/>
              <a:buAutoNum type="arabicPeriod"/>
            </a:pPr>
            <a:r>
              <a:rPr lang="en-US" dirty="0" smtClean="0"/>
              <a:t>PowerShell Gallery</a:t>
            </a:r>
          </a:p>
          <a:p>
            <a:pPr marL="457200" indent="-457200">
              <a:buFont typeface="+mj-lt"/>
              <a:buAutoNum type="arabicPeriod"/>
            </a:pPr>
            <a:r>
              <a:rPr lang="en-US" dirty="0" smtClean="0"/>
              <a:t>Local Modules</a:t>
            </a:r>
          </a:p>
          <a:p>
            <a:pPr marL="457200" indent="-457200">
              <a:buFont typeface="+mj-lt"/>
              <a:buAutoNum type="arabicPeriod"/>
            </a:pPr>
            <a:endParaRPr lang="en-US" dirty="0"/>
          </a:p>
        </p:txBody>
      </p:sp>
    </p:spTree>
    <p:extLst>
      <p:ext uri="{BB962C8B-B14F-4D97-AF65-F5344CB8AC3E}">
        <p14:creationId xmlns:p14="http://schemas.microsoft.com/office/powerpoint/2010/main" val="2894136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101</a:t>
            </a:r>
            <a:endParaRPr lang="en-US" dirty="0"/>
          </a:p>
        </p:txBody>
      </p:sp>
      <p:sp>
        <p:nvSpPr>
          <p:cNvPr id="3" name="Subtitle 2"/>
          <p:cNvSpPr>
            <a:spLocks noGrp="1"/>
          </p:cNvSpPr>
          <p:nvPr>
            <p:ph type="subTitle" idx="10"/>
          </p:nvPr>
        </p:nvSpPr>
        <p:spPr/>
        <p:txBody>
          <a:bodyPr/>
          <a:lstStyle/>
          <a:p>
            <a:r>
              <a:rPr lang="en-US" dirty="0" smtClean="0"/>
              <a:t>Sorry – I have to review this!</a:t>
            </a:r>
            <a:endParaRPr lang="en-US" dirty="0"/>
          </a:p>
        </p:txBody>
      </p:sp>
      <p:sp>
        <p:nvSpPr>
          <p:cNvPr id="4" name="Content Placeholder 3"/>
          <p:cNvSpPr>
            <a:spLocks noGrp="1"/>
          </p:cNvSpPr>
          <p:nvPr>
            <p:ph sz="quarter" idx="14"/>
          </p:nvPr>
        </p:nvSpPr>
        <p:spPr/>
        <p:txBody>
          <a:bodyPr/>
          <a:lstStyle/>
          <a:p>
            <a:r>
              <a:rPr lang="en-US" dirty="0" smtClean="0"/>
              <a:t>Verb-Noun</a:t>
            </a:r>
          </a:p>
          <a:p>
            <a:pPr lvl="1"/>
            <a:r>
              <a:rPr lang="en-US" dirty="0" smtClean="0"/>
              <a:t>Example – Get-VM</a:t>
            </a:r>
          </a:p>
          <a:p>
            <a:pPr lvl="1"/>
            <a:r>
              <a:rPr lang="en-US" dirty="0" smtClean="0"/>
              <a:t>Approved Verbs? -&gt; Get-Verb</a:t>
            </a:r>
          </a:p>
          <a:p>
            <a:r>
              <a:rPr lang="en-US" dirty="0" smtClean="0"/>
              <a:t>Objects</a:t>
            </a:r>
          </a:p>
          <a:p>
            <a:pPr lvl="1"/>
            <a:r>
              <a:rPr lang="en-US" dirty="0"/>
              <a:t>A collection of </a:t>
            </a:r>
            <a:r>
              <a:rPr lang="en-US" dirty="0" smtClean="0"/>
              <a:t>3 types of Data </a:t>
            </a:r>
            <a:r>
              <a:rPr lang="en-US" dirty="0"/>
              <a:t>that represents an Item.</a:t>
            </a:r>
          </a:p>
          <a:p>
            <a:pPr lvl="2"/>
            <a:r>
              <a:rPr lang="en-US" dirty="0" smtClean="0"/>
              <a:t>Object </a:t>
            </a:r>
            <a:r>
              <a:rPr lang="en-US" dirty="0"/>
              <a:t>Type</a:t>
            </a:r>
          </a:p>
          <a:p>
            <a:pPr lvl="3"/>
            <a:r>
              <a:rPr lang="en-US" dirty="0"/>
              <a:t>What am I?</a:t>
            </a:r>
          </a:p>
          <a:p>
            <a:pPr lvl="2"/>
            <a:r>
              <a:rPr lang="en-US" dirty="0"/>
              <a:t>Methods</a:t>
            </a:r>
          </a:p>
          <a:p>
            <a:pPr lvl="3"/>
            <a:r>
              <a:rPr lang="en-US" dirty="0"/>
              <a:t>What can you do to me?</a:t>
            </a:r>
          </a:p>
          <a:p>
            <a:pPr lvl="2"/>
            <a:r>
              <a:rPr lang="en-US" dirty="0"/>
              <a:t>Properties</a:t>
            </a:r>
          </a:p>
          <a:p>
            <a:pPr lvl="3"/>
            <a:r>
              <a:rPr lang="en-US" dirty="0"/>
              <a:t>What are the things that describe me</a:t>
            </a:r>
            <a:r>
              <a:rPr lang="en-US" dirty="0" smtClean="0"/>
              <a:t>?</a:t>
            </a:r>
            <a:endParaRPr lang="en-US" dirty="0"/>
          </a:p>
        </p:txBody>
      </p:sp>
    </p:spTree>
    <p:extLst>
      <p:ext uri="{BB962C8B-B14F-4D97-AF65-F5344CB8AC3E}">
        <p14:creationId xmlns:p14="http://schemas.microsoft.com/office/powerpoint/2010/main" val="624310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Functions</a:t>
            </a:r>
            <a:endParaRPr lang="en-US" dirty="0"/>
          </a:p>
        </p:txBody>
      </p:sp>
      <p:sp>
        <p:nvSpPr>
          <p:cNvPr id="3" name="Subtitle 2"/>
          <p:cNvSpPr>
            <a:spLocks noGrp="1"/>
          </p:cNvSpPr>
          <p:nvPr>
            <p:ph type="subTitle" idx="10"/>
          </p:nvPr>
        </p:nvSpPr>
        <p:spPr/>
        <p:txBody>
          <a:bodyPr/>
          <a:lstStyle/>
          <a:p>
            <a:r>
              <a:rPr lang="en-US" dirty="0" smtClean="0"/>
              <a:t>What is it?</a:t>
            </a:r>
            <a:endParaRPr lang="en-US" dirty="0"/>
          </a:p>
        </p:txBody>
      </p:sp>
      <p:sp>
        <p:nvSpPr>
          <p:cNvPr id="4" name="Content Placeholder 3"/>
          <p:cNvSpPr>
            <a:spLocks noGrp="1"/>
          </p:cNvSpPr>
          <p:nvPr>
            <p:ph sz="quarter" idx="14"/>
          </p:nvPr>
        </p:nvSpPr>
        <p:spPr/>
        <p:txBody>
          <a:bodyPr/>
          <a:lstStyle/>
          <a:p>
            <a:r>
              <a:rPr lang="en-US" dirty="0" smtClean="0"/>
              <a:t>A list of PowerShell statements that has a name you assign.</a:t>
            </a:r>
          </a:p>
          <a:p>
            <a:pPr lvl="1"/>
            <a:r>
              <a:rPr lang="en-US" dirty="0" smtClean="0"/>
              <a:t>Wait – That sounds like a PowerShell script!</a:t>
            </a:r>
            <a:endParaRPr lang="en-US" dirty="0"/>
          </a:p>
        </p:txBody>
      </p:sp>
    </p:spTree>
    <p:extLst>
      <p:ext uri="{BB962C8B-B14F-4D97-AF65-F5344CB8AC3E}">
        <p14:creationId xmlns:p14="http://schemas.microsoft.com/office/powerpoint/2010/main" val="312628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Cmdlets</a:t>
            </a:r>
            <a:endParaRPr lang="en-US" dirty="0"/>
          </a:p>
        </p:txBody>
      </p:sp>
      <p:sp>
        <p:nvSpPr>
          <p:cNvPr id="3" name="Subtitle 2"/>
          <p:cNvSpPr>
            <a:spLocks noGrp="1"/>
          </p:cNvSpPr>
          <p:nvPr>
            <p:ph type="subTitle" idx="10"/>
          </p:nvPr>
        </p:nvSpPr>
        <p:spPr/>
        <p:txBody>
          <a:bodyPr/>
          <a:lstStyle/>
          <a:p>
            <a:r>
              <a:rPr lang="en-US" dirty="0" smtClean="0"/>
              <a:t>I hear this all the time… What is it?</a:t>
            </a:r>
            <a:endParaRPr lang="en-US" dirty="0"/>
          </a:p>
        </p:txBody>
      </p:sp>
      <p:sp>
        <p:nvSpPr>
          <p:cNvPr id="4" name="Content Placeholder 3"/>
          <p:cNvSpPr>
            <a:spLocks noGrp="1"/>
          </p:cNvSpPr>
          <p:nvPr>
            <p:ph sz="quarter" idx="14"/>
          </p:nvPr>
        </p:nvSpPr>
        <p:spPr>
          <a:xfrm>
            <a:off x="616505" y="1600201"/>
            <a:ext cx="11235526" cy="4572000"/>
          </a:xfrm>
        </p:spPr>
        <p:txBody>
          <a:bodyPr/>
          <a:lstStyle/>
          <a:p>
            <a:r>
              <a:rPr lang="en-US" dirty="0" smtClean="0"/>
              <a:t>A Cmdlet is a .NET class written in C# or another .NET Language and contained in a .</a:t>
            </a:r>
            <a:r>
              <a:rPr lang="en-US" dirty="0" err="1" smtClean="0"/>
              <a:t>dll</a:t>
            </a:r>
            <a:r>
              <a:rPr lang="en-US" dirty="0" smtClean="0"/>
              <a:t> (Binary file)</a:t>
            </a:r>
          </a:p>
          <a:p>
            <a:r>
              <a:rPr lang="en-US" dirty="0" smtClean="0"/>
              <a:t>Take a Deep Breath. Thank the </a:t>
            </a:r>
            <a:r>
              <a:rPr lang="en-US" dirty="0" err="1" smtClean="0"/>
              <a:t>PowerCLI</a:t>
            </a:r>
            <a:r>
              <a:rPr lang="en-US" dirty="0" smtClean="0"/>
              <a:t> team – you do not have to write </a:t>
            </a:r>
            <a:r>
              <a:rPr lang="en-US" strike="sngStrike" dirty="0" smtClean="0"/>
              <a:t>about practice </a:t>
            </a:r>
            <a:r>
              <a:rPr lang="en-US" dirty="0" smtClean="0"/>
              <a:t>Cmdlets.</a:t>
            </a:r>
            <a:endParaRPr lang="en-US" dirty="0"/>
          </a:p>
        </p:txBody>
      </p:sp>
      <p:pic>
        <p:nvPicPr>
          <p:cNvPr id="5" name="Picture 4"/>
          <p:cNvPicPr>
            <a:picLocks noChangeAspect="1"/>
          </p:cNvPicPr>
          <p:nvPr/>
        </p:nvPicPr>
        <p:blipFill>
          <a:blip r:embed="rId2"/>
          <a:stretch>
            <a:fillRect/>
          </a:stretch>
        </p:blipFill>
        <p:spPr>
          <a:xfrm>
            <a:off x="2172618" y="3662413"/>
            <a:ext cx="2900543" cy="1847510"/>
          </a:xfrm>
          <a:prstGeom prst="rect">
            <a:avLst/>
          </a:prstGeom>
        </p:spPr>
      </p:pic>
      <p:pic>
        <p:nvPicPr>
          <p:cNvPr id="6" name="Picture 5"/>
          <p:cNvPicPr>
            <a:picLocks noChangeAspect="1"/>
          </p:cNvPicPr>
          <p:nvPr/>
        </p:nvPicPr>
        <p:blipFill>
          <a:blip r:embed="rId3"/>
          <a:stretch>
            <a:fillRect/>
          </a:stretch>
        </p:blipFill>
        <p:spPr>
          <a:xfrm>
            <a:off x="6169258" y="3633236"/>
            <a:ext cx="3648584" cy="1876687"/>
          </a:xfrm>
          <a:prstGeom prst="rect">
            <a:avLst/>
          </a:prstGeom>
        </p:spPr>
      </p:pic>
    </p:spTree>
    <p:extLst>
      <p:ext uri="{BB962C8B-B14F-4D97-AF65-F5344CB8AC3E}">
        <p14:creationId xmlns:p14="http://schemas.microsoft.com/office/powerpoint/2010/main" val="4293555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Advanced Functions</a:t>
            </a:r>
            <a:endParaRPr lang="en-US" dirty="0"/>
          </a:p>
        </p:txBody>
      </p:sp>
      <p:sp>
        <p:nvSpPr>
          <p:cNvPr id="3" name="Subtitle 2"/>
          <p:cNvSpPr>
            <a:spLocks noGrp="1"/>
          </p:cNvSpPr>
          <p:nvPr>
            <p:ph type="subTitle" idx="10"/>
          </p:nvPr>
        </p:nvSpPr>
        <p:spPr/>
        <p:txBody>
          <a:bodyPr/>
          <a:lstStyle/>
          <a:p>
            <a:endParaRPr lang="en-US"/>
          </a:p>
        </p:txBody>
      </p:sp>
      <p:sp>
        <p:nvSpPr>
          <p:cNvPr id="4" name="Content Placeholder 3"/>
          <p:cNvSpPr>
            <a:spLocks noGrp="1"/>
          </p:cNvSpPr>
          <p:nvPr>
            <p:ph sz="quarter" idx="14"/>
          </p:nvPr>
        </p:nvSpPr>
        <p:spPr/>
        <p:txBody>
          <a:bodyPr/>
          <a:lstStyle/>
          <a:p>
            <a:endParaRPr lang="en-US"/>
          </a:p>
        </p:txBody>
      </p:sp>
    </p:spTree>
    <p:extLst>
      <p:ext uri="{BB962C8B-B14F-4D97-AF65-F5344CB8AC3E}">
        <p14:creationId xmlns:p14="http://schemas.microsoft.com/office/powerpoint/2010/main" val="19931257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PowerShell Modules</a:t>
            </a:r>
            <a:endParaRPr lang="en-US" dirty="0"/>
          </a:p>
        </p:txBody>
      </p:sp>
      <p:sp>
        <p:nvSpPr>
          <p:cNvPr id="3" name="Subtitle 2"/>
          <p:cNvSpPr>
            <a:spLocks noGrp="1"/>
          </p:cNvSpPr>
          <p:nvPr>
            <p:ph type="subTitle" idx="10"/>
          </p:nvPr>
        </p:nvSpPr>
        <p:spPr/>
        <p:txBody>
          <a:bodyPr/>
          <a:lstStyle/>
          <a:p>
            <a:endParaRPr lang="en-US"/>
          </a:p>
        </p:txBody>
      </p:sp>
      <p:sp>
        <p:nvSpPr>
          <p:cNvPr id="4" name="Content Placeholder 3"/>
          <p:cNvSpPr>
            <a:spLocks noGrp="1"/>
          </p:cNvSpPr>
          <p:nvPr>
            <p:ph sz="quarter" idx="14"/>
          </p:nvPr>
        </p:nvSpPr>
        <p:spPr/>
        <p:txBody>
          <a:bodyPr/>
          <a:lstStyle/>
          <a:p>
            <a:endParaRPr lang="en-US"/>
          </a:p>
        </p:txBody>
      </p:sp>
    </p:spTree>
    <p:extLst>
      <p:ext uri="{BB962C8B-B14F-4D97-AF65-F5344CB8AC3E}">
        <p14:creationId xmlns:p14="http://schemas.microsoft.com/office/powerpoint/2010/main" val="4280309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VMware_white_16x9_2024">
  <a:themeElements>
    <a:clrScheme name="VMware by Broadcom color palette 2024">
      <a:dk1>
        <a:srgbClr val="000000"/>
      </a:dk1>
      <a:lt1>
        <a:srgbClr val="FFFFFF"/>
      </a:lt1>
      <a:dk2>
        <a:srgbClr val="1B1E34"/>
      </a:dk2>
      <a:lt2>
        <a:srgbClr val="FFFFFF"/>
      </a:lt2>
      <a:accent1>
        <a:srgbClr val="007A86"/>
      </a:accent1>
      <a:accent2>
        <a:srgbClr val="005B84"/>
      </a:accent2>
      <a:accent3>
        <a:srgbClr val="0193C2"/>
      </a:accent3>
      <a:accent4>
        <a:srgbClr val="61A00A"/>
      </a:accent4>
      <a:accent5>
        <a:srgbClr val="6C4B8F"/>
      </a:accent5>
      <a:accent6>
        <a:srgbClr val="EDB516"/>
      </a:accent6>
      <a:hlink>
        <a:srgbClr val="005B84"/>
      </a:hlink>
      <a:folHlink>
        <a:srgbClr val="005A83"/>
      </a:folHlink>
    </a:clrScheme>
    <a:fontScheme name="Custom 19">
      <a:majorFont>
        <a:latin typeface="Metropolis Light"/>
        <a:ea typeface=""/>
        <a:cs typeface=""/>
      </a:majorFont>
      <a:minorFont>
        <a:latin typeface="Metropoli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spcAft>
            <a:spcPts val="600"/>
          </a:spcAft>
          <a:defRPr sz="1200" smtClean="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bwMode="gray">
        <a:ln w="25400">
          <a:solidFill>
            <a:schemeClr val="tx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lnSpc>
            <a:spcPct val="130000"/>
          </a:lnSpc>
          <a:defRPr sz="1800" dirty="0" err="1" smtClean="0">
            <a:solidFill>
              <a:schemeClr val="tx2"/>
            </a:solidFill>
          </a:defRPr>
        </a:defPPr>
      </a:lstStyle>
    </a:txDef>
  </a:objectDefaults>
  <a:extraClrSchemeLst/>
  <a:custClrLst>
    <a:custClr name="Yellow">
      <a:srgbClr val="D58B3F"/>
    </a:custClr>
    <a:custClr name="Red">
      <a:srgbClr val="B72835"/>
    </a:custClr>
    <a:custClr name="Light Grey">
      <a:srgbClr val="E8E8EA"/>
    </a:custClr>
    <a:custClr name="Dark Grey">
      <a:srgbClr val="53565A"/>
    </a:custClr>
  </a:custClrLst>
  <a:extLst>
    <a:ext uri="{05A4C25C-085E-4340-85A3-A5531E510DB2}">
      <thm15:themeFamily xmlns:thm15="http://schemas.microsoft.com/office/thememl/2012/main" name="bc_vmw_ppt_template_light_2024_102" id="{A3CB27AF-CCFA-2D46-B916-B5FAFABCA370}" vid="{D2966B04-5821-5547-B957-B73EC9B0ABDA}"/>
    </a:ext>
  </a:extLst>
</a:theme>
</file>

<file path=ppt/theme/theme2.xml><?xml version="1.0" encoding="utf-8"?>
<a:theme xmlns:a="http://schemas.openxmlformats.org/drawingml/2006/main" name="Office Theme">
  <a:themeElements>
    <a:clrScheme name="VMware">
      <a:dk1>
        <a:srgbClr val="717074"/>
      </a:dk1>
      <a:lt1>
        <a:sysClr val="window" lastClr="FFFFFF"/>
      </a:lt1>
      <a:dk2>
        <a:srgbClr val="000000"/>
      </a:dk2>
      <a:lt2>
        <a:srgbClr val="C6C6C8"/>
      </a:lt2>
      <a:accent1>
        <a:srgbClr val="0095D3"/>
      </a:accent1>
      <a:accent2>
        <a:srgbClr val="89CBDF"/>
      </a:accent2>
      <a:accent3>
        <a:srgbClr val="006990"/>
      </a:accent3>
      <a:accent4>
        <a:srgbClr val="6DB33F"/>
      </a:accent4>
      <a:accent5>
        <a:srgbClr val="C2CD23"/>
      </a:accent5>
      <a:accent6>
        <a:srgbClr val="387C2C"/>
      </a:accent6>
      <a:hlink>
        <a:srgbClr val="0095D3"/>
      </a:hlink>
      <a:folHlink>
        <a:srgbClr val="89CBD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VMware">
      <a:dk1>
        <a:srgbClr val="717074"/>
      </a:dk1>
      <a:lt1>
        <a:sysClr val="window" lastClr="FFFFFF"/>
      </a:lt1>
      <a:dk2>
        <a:srgbClr val="000000"/>
      </a:dk2>
      <a:lt2>
        <a:srgbClr val="C6C6C8"/>
      </a:lt2>
      <a:accent1>
        <a:srgbClr val="0095D3"/>
      </a:accent1>
      <a:accent2>
        <a:srgbClr val="89CBDF"/>
      </a:accent2>
      <a:accent3>
        <a:srgbClr val="006990"/>
      </a:accent3>
      <a:accent4>
        <a:srgbClr val="6DB33F"/>
      </a:accent4>
      <a:accent5>
        <a:srgbClr val="C2CD23"/>
      </a:accent5>
      <a:accent6>
        <a:srgbClr val="387C2C"/>
      </a:accent6>
      <a:hlink>
        <a:srgbClr val="0095D3"/>
      </a:hlink>
      <a:folHlink>
        <a:srgbClr val="89CBD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34d4d772-b3f2-47fc-9a2d-2126f9957ae8">
      <Terms xmlns="http://schemas.microsoft.com/office/infopath/2007/PartnerControls"/>
    </lcf76f155ced4ddcb4097134ff3c332f>
    <TaxCatchAll xmlns="d345b56e-75a0-4ca8-9b4b-110cb999efd5" xsi:nil="true"/>
    <SharedWithUsers xmlns="d345b56e-75a0-4ca8-9b4b-110cb999efd5">
      <UserInfo>
        <DisplayName>Juanly Cabrera</DisplayName>
        <AccountId>17</AccountId>
        <AccountType/>
      </UserInfo>
      <UserInfo>
        <DisplayName>Andre Fernandes</DisplayName>
        <AccountId>20</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B3F91C0C4ECEE479555FEA4A4EB2B48" ma:contentTypeVersion="15" ma:contentTypeDescription="Create a new document." ma:contentTypeScope="" ma:versionID="c6a87b1e4bc033b72f454e04dac54d88">
  <xsd:schema xmlns:xsd="http://www.w3.org/2001/XMLSchema" xmlns:xs="http://www.w3.org/2001/XMLSchema" xmlns:p="http://schemas.microsoft.com/office/2006/metadata/properties" xmlns:ns2="34d4d772-b3f2-47fc-9a2d-2126f9957ae8" xmlns:ns3="d345b56e-75a0-4ca8-9b4b-110cb999efd5" targetNamespace="http://schemas.microsoft.com/office/2006/metadata/properties" ma:root="true" ma:fieldsID="6eb14a52ad1190b1f78ecaeae027f828" ns2:_="" ns3:_="">
    <xsd:import namespace="34d4d772-b3f2-47fc-9a2d-2126f9957ae8"/>
    <xsd:import namespace="d345b56e-75a0-4ca8-9b4b-110cb999efd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ServiceLocatio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4d4d772-b3f2-47fc-9a2d-2126f9957a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2db59af-f8a6-47a7-a7a2-8d3f5d7884b9"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345b56e-75a0-4ca8-9b4b-110cb999efd5"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3e60bf06-978e-4056-b583-56563198eef8}" ma:internalName="TaxCatchAll" ma:showField="CatchAllData" ma:web="d345b56e-75a0-4ca8-9b4b-110cb999efd5">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1634573-F7D8-4ECC-B5FF-91D1E5D2E650}">
  <ds:schemaRefs>
    <ds:schemaRef ds:uri="34d4d772-b3f2-47fc-9a2d-2126f9957ae8"/>
    <ds:schemaRef ds:uri="d345b56e-75a0-4ca8-9b4b-110cb999efd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BAD99180-4DF7-4231-B572-5E5D5B192DA4}">
  <ds:schemaRefs>
    <ds:schemaRef ds:uri="http://schemas.microsoft.com/sharepoint/v3/contenttype/forms"/>
  </ds:schemaRefs>
</ds:datastoreItem>
</file>

<file path=customXml/itemProps3.xml><?xml version="1.0" encoding="utf-8"?>
<ds:datastoreItem xmlns:ds="http://schemas.openxmlformats.org/officeDocument/2006/customXml" ds:itemID="{28FF4D8F-9B19-4DA8-8A71-562BBA95DCB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4d4d772-b3f2-47fc-9a2d-2126f9957ae8"/>
    <ds:schemaRef ds:uri="d345b56e-75a0-4ca8-9b4b-110cb999efd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1442</TotalTime>
  <Words>339</Words>
  <Application>Microsoft Office PowerPoint</Application>
  <PresentationFormat>Custom</PresentationFormat>
  <Paragraphs>56</Paragraphs>
  <Slides>14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Camphor Std</vt:lpstr>
      <vt:lpstr>Metropolis</vt:lpstr>
      <vt:lpstr>Metropolis Light</vt:lpstr>
      <vt:lpstr>Metropolis-Regular</vt:lpstr>
      <vt:lpstr>Open Sans</vt:lpstr>
      <vt:lpstr>System Font Regular</vt:lpstr>
      <vt:lpstr>Verdana</vt:lpstr>
      <vt:lpstr>VMware_white_16x9_2024</vt:lpstr>
      <vt:lpstr>PowerCLI 301</vt:lpstr>
      <vt:lpstr>PowerPoint Presentation</vt:lpstr>
      <vt:lpstr>Takeaways</vt:lpstr>
      <vt:lpstr>Agenda</vt:lpstr>
      <vt:lpstr>PowerShell 101</vt:lpstr>
      <vt:lpstr>PowerShell Functions</vt:lpstr>
      <vt:lpstr>PowerShell Cmdlets</vt:lpstr>
      <vt:lpstr>PowerShell Advanced Functions</vt:lpstr>
      <vt:lpstr>PowerShell Modules</vt:lpstr>
      <vt:lpstr>Pseudo Code</vt:lpstr>
      <vt:lpstr>PowerShell Gallery</vt:lpstr>
      <vt:lpstr>Local PowerShell Modules</vt:lpstr>
      <vt:lpstr>Bonus Topics</vt:lpstr>
      <vt:lpstr>Please take  your survey.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Sally Gardner</dc:creator>
  <cp:lastModifiedBy>jpsider</cp:lastModifiedBy>
  <cp:revision>62</cp:revision>
  <dcterms:created xsi:type="dcterms:W3CDTF">2020-09-22T16:30:21Z</dcterms:created>
  <dcterms:modified xsi:type="dcterms:W3CDTF">2024-08-17T21:12:09Z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0x0101008B3F91C0C4ECEE479555FEA4A4EB2B48</vt:lpwstr>
  </property>
  <property fmtid="{D5CDD505-2E9C-101B-9397-08002B2CF9AE}" pid="3" name="MediaServiceImageTags">
    <vt:lpwstr/>
  </property>
</Properties>
</file>