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60" r:id="rId5"/>
    <p:sldId id="259" r:id="rId6"/>
    <p:sldId id="265" r:id="rId7"/>
    <p:sldId id="261" r:id="rId8"/>
    <p:sldId id="266" r:id="rId9"/>
    <p:sldId id="262" r:id="rId10"/>
    <p:sldId id="264" r:id="rId11"/>
    <p:sldId id="267" r:id="rId12"/>
    <p:sldId id="270" r:id="rId13"/>
    <p:sldId id="271"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F092E-EE01-4D0E-BCD2-A07212A4CA6E}" v="11" dt="2021-02-23T17:20:15.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26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3"/>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5">
            <a:extLst>
              <a:ext uri="{96DAC541-7B7A-43D3-8B79-37D633B846F1}">
                <asvg:svgBlip xmlns:asvg="http://schemas.microsoft.com/office/drawing/2016/SVG/main" xmlns="" r:embed="rId16"/>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273" y="802298"/>
            <a:ext cx="8699580" cy="2541431"/>
          </a:xfrm>
        </p:spPr>
        <p:txBody>
          <a:bodyPr>
            <a:noAutofit/>
          </a:bodyPr>
          <a:lstStyle/>
          <a:p>
            <a:pPr algn="ctr"/>
            <a:r>
              <a:rPr lang="en-US" sz="4400" b="1" dirty="0"/>
              <a:t>Create a Secure RESTful API Gateway for PowerShell Scripts</a:t>
            </a:r>
            <a:endParaRPr lang="en-US" sz="4400" dirty="0"/>
          </a:p>
        </p:txBody>
      </p:sp>
      <p:sp>
        <p:nvSpPr>
          <p:cNvPr id="4" name="TextBox 3"/>
          <p:cNvSpPr txBox="1"/>
          <p:nvPr/>
        </p:nvSpPr>
        <p:spPr>
          <a:xfrm>
            <a:off x="295564" y="4727681"/>
            <a:ext cx="3565236" cy="1477328"/>
          </a:xfrm>
          <a:prstGeom prst="rect">
            <a:avLst/>
          </a:prstGeom>
          <a:noFill/>
        </p:spPr>
        <p:txBody>
          <a:bodyPr wrap="square" rtlCol="0">
            <a:spAutoFit/>
          </a:bodyPr>
          <a:lstStyle/>
          <a:p>
            <a:r>
              <a:rPr lang="en-US" dirty="0"/>
              <a:t>Justin Sider </a:t>
            </a:r>
          </a:p>
          <a:p>
            <a:r>
              <a:rPr lang="en-US" dirty="0"/>
              <a:t>@jpsider</a:t>
            </a:r>
          </a:p>
          <a:p>
            <a:r>
              <a:rPr lang="en-US" dirty="0"/>
              <a:t>CIO - Belay Technologies Inc.</a:t>
            </a:r>
          </a:p>
          <a:p>
            <a:r>
              <a:rPr lang="en-US" dirty="0"/>
              <a:t>Invoke-</a:t>
            </a:r>
            <a:r>
              <a:rPr lang="en-US" dirty="0" err="1"/>
              <a:t>Automation.blog</a:t>
            </a:r>
            <a:endParaRPr lang="en-US" dirty="0"/>
          </a:p>
          <a:p>
            <a:endParaRPr lang="en-US" dirty="0"/>
          </a:p>
        </p:txBody>
      </p:sp>
    </p:spTree>
    <p:extLst>
      <p:ext uri="{BB962C8B-B14F-4D97-AF65-F5344CB8AC3E}">
        <p14:creationId xmlns:p14="http://schemas.microsoft.com/office/powerpoint/2010/main" val="415364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B</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7246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a:t>https://github.com/jpsider/Invoke-Automation/tree/master/Powershell/PowerShellConference2022</a:t>
            </a:r>
          </a:p>
        </p:txBody>
      </p:sp>
    </p:spTree>
    <p:extLst>
      <p:ext uri="{BB962C8B-B14F-4D97-AF65-F5344CB8AC3E}">
        <p14:creationId xmlns:p14="http://schemas.microsoft.com/office/powerpoint/2010/main" val="192474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End</a:t>
            </a:r>
          </a:p>
          <a:p>
            <a:r>
              <a:rPr lang="en-US" dirty="0" err="1" smtClean="0"/>
              <a:t>RestPS</a:t>
            </a:r>
            <a:r>
              <a:rPr lang="en-US" dirty="0" smtClean="0"/>
              <a:t> - Overview</a:t>
            </a:r>
          </a:p>
          <a:p>
            <a:r>
              <a:rPr lang="en-US" dirty="0" smtClean="0"/>
              <a:t>The beginning</a:t>
            </a:r>
          </a:p>
          <a:p>
            <a:r>
              <a:rPr lang="en-US" dirty="0" smtClean="0"/>
              <a:t>Step-by-Step</a:t>
            </a:r>
          </a:p>
          <a:p>
            <a:r>
              <a:rPr lang="en-US" dirty="0" smtClean="0"/>
              <a:t>The End (for real this time)</a:t>
            </a:r>
            <a:endParaRPr lang="en-US" dirty="0"/>
          </a:p>
        </p:txBody>
      </p:sp>
    </p:spTree>
    <p:extLst>
      <p:ext uri="{BB962C8B-B14F-4D97-AF65-F5344CB8AC3E}">
        <p14:creationId xmlns:p14="http://schemas.microsoft.com/office/powerpoint/2010/main" val="177249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Imagine a heterogeneous infrastructure where all API’s and authentication methods are the same. Now pinch yourself! PowerShell gives you the tools to make this dream a reality. Using open source PowerShell modules you can create a RESTFUL API Gateway providing secure access to all your system data.</a:t>
            </a:r>
          </a:p>
          <a:p>
            <a:r>
              <a:rPr lang="en-US" dirty="0"/>
              <a:t>Utilizing open source PowerShell modules you can create a RESTful API Gateway to provide secure access to your existing PowerShell scripts and the data they produce. This RESTful Gateway will provide consistent interfaces, secure access to multiple different Enterprise Services, as well as other core applications in your infrastructure. Not having to manage multiple Authentication methods to different services within a single script can save huge amounts of time and frustration. You can now create your own client with a consistent interface to retrieve all of your critical system data. Take notes during this session to learn how to setup the RESTful API Gateway, Secure the endpoints, and fully customize them to meet your organizational needs. This is all done utilizing PowerShell.</a:t>
            </a:r>
          </a:p>
          <a:p>
            <a:endParaRPr lang="en-US" dirty="0"/>
          </a:p>
          <a:p>
            <a:endParaRPr lang="en-US" dirty="0"/>
          </a:p>
        </p:txBody>
      </p:sp>
    </p:spTree>
    <p:extLst>
      <p:ext uri="{BB962C8B-B14F-4D97-AF65-F5344CB8AC3E}">
        <p14:creationId xmlns:p14="http://schemas.microsoft.com/office/powerpoint/2010/main" val="257033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br>
              <a:rPr lang="en-US" dirty="0" smtClean="0"/>
            </a:br>
            <a:endParaRPr lang="en-US" dirty="0"/>
          </a:p>
        </p:txBody>
      </p:sp>
      <p:sp>
        <p:nvSpPr>
          <p:cNvPr id="4" name="Flowchart: Direct Access Storage 3"/>
          <p:cNvSpPr/>
          <p:nvPr/>
        </p:nvSpPr>
        <p:spPr>
          <a:xfrm>
            <a:off x="4788816" y="2234153"/>
            <a:ext cx="1366887" cy="295058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Left Arrow 4"/>
          <p:cNvSpPr/>
          <p:nvPr/>
        </p:nvSpPr>
        <p:spPr>
          <a:xfrm>
            <a:off x="6881567" y="2875175"/>
            <a:ext cx="1687398" cy="19042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ent Arrow 5"/>
          <p:cNvSpPr/>
          <p:nvPr/>
        </p:nvSpPr>
        <p:spPr>
          <a:xfrm>
            <a:off x="2818614" y="2875175"/>
            <a:ext cx="1480009" cy="146115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913641" y="4779390"/>
            <a:ext cx="2601798" cy="369332"/>
          </a:xfrm>
          <a:prstGeom prst="rect">
            <a:avLst/>
          </a:prstGeom>
          <a:noFill/>
        </p:spPr>
        <p:txBody>
          <a:bodyPr wrap="square" rtlCol="0">
            <a:spAutoFit/>
          </a:bodyPr>
          <a:lstStyle/>
          <a:p>
            <a:r>
              <a:rPr lang="en-US" dirty="0" smtClean="0"/>
              <a:t>Incoming HTTPS request</a:t>
            </a:r>
            <a:endParaRPr lang="en-US" dirty="0"/>
          </a:p>
        </p:txBody>
      </p:sp>
      <p:sp>
        <p:nvSpPr>
          <p:cNvPr id="8" name="TextBox 7"/>
          <p:cNvSpPr txBox="1"/>
          <p:nvPr/>
        </p:nvSpPr>
        <p:spPr>
          <a:xfrm>
            <a:off x="6598763" y="2130458"/>
            <a:ext cx="1970202" cy="646331"/>
          </a:xfrm>
          <a:prstGeom prst="rect">
            <a:avLst/>
          </a:prstGeom>
          <a:noFill/>
        </p:spPr>
        <p:txBody>
          <a:bodyPr wrap="square" rtlCol="0">
            <a:spAutoFit/>
          </a:bodyPr>
          <a:lstStyle/>
          <a:p>
            <a:r>
              <a:rPr lang="en-US" dirty="0" smtClean="0"/>
              <a:t>Authorization</a:t>
            </a:r>
          </a:p>
          <a:p>
            <a:r>
              <a:rPr lang="en-US" dirty="0" smtClean="0"/>
              <a:t>Authentication</a:t>
            </a:r>
            <a:endParaRPr lang="en-US" dirty="0"/>
          </a:p>
        </p:txBody>
      </p:sp>
      <p:sp>
        <p:nvSpPr>
          <p:cNvPr id="9" name="TextBox 8"/>
          <p:cNvSpPr txBox="1"/>
          <p:nvPr/>
        </p:nvSpPr>
        <p:spPr>
          <a:xfrm>
            <a:off x="8748074" y="3386281"/>
            <a:ext cx="2196445" cy="646331"/>
          </a:xfrm>
          <a:prstGeom prst="rect">
            <a:avLst/>
          </a:prstGeom>
          <a:noFill/>
        </p:spPr>
        <p:txBody>
          <a:bodyPr wrap="square" rtlCol="0">
            <a:spAutoFit/>
          </a:bodyPr>
          <a:lstStyle/>
          <a:p>
            <a:r>
              <a:rPr lang="en-US" dirty="0" smtClean="0"/>
              <a:t>Route Determined</a:t>
            </a:r>
          </a:p>
          <a:p>
            <a:r>
              <a:rPr lang="en-US" dirty="0" smtClean="0"/>
              <a:t>Script Executed</a:t>
            </a:r>
            <a:endParaRPr lang="en-US" dirty="0"/>
          </a:p>
        </p:txBody>
      </p:sp>
      <p:sp>
        <p:nvSpPr>
          <p:cNvPr id="10" name="TextBox 9"/>
          <p:cNvSpPr txBox="1"/>
          <p:nvPr/>
        </p:nvSpPr>
        <p:spPr>
          <a:xfrm>
            <a:off x="6796726" y="4779390"/>
            <a:ext cx="1772239" cy="369332"/>
          </a:xfrm>
          <a:prstGeom prst="rect">
            <a:avLst/>
          </a:prstGeom>
          <a:noFill/>
        </p:spPr>
        <p:txBody>
          <a:bodyPr wrap="square" rtlCol="0">
            <a:spAutoFit/>
          </a:bodyPr>
          <a:lstStyle/>
          <a:p>
            <a:r>
              <a:rPr lang="en-US" dirty="0" smtClean="0"/>
              <a:t>Data Returned</a:t>
            </a:r>
            <a:endParaRPr lang="en-US" dirty="0"/>
          </a:p>
        </p:txBody>
      </p:sp>
    </p:spTree>
    <p:extLst>
      <p:ext uri="{BB962C8B-B14F-4D97-AF65-F5344CB8AC3E}">
        <p14:creationId xmlns:p14="http://schemas.microsoft.com/office/powerpoint/2010/main" val="219729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Good</a:t>
            </a:r>
          </a:p>
          <a:p>
            <a:pPr lvl="1"/>
            <a:r>
              <a:rPr lang="en-US" dirty="0" smtClean="0"/>
              <a:t>Open Source</a:t>
            </a:r>
          </a:p>
          <a:p>
            <a:pPr lvl="2"/>
            <a:r>
              <a:rPr lang="en-US" dirty="0" smtClean="0"/>
              <a:t>Contributions are welcome!</a:t>
            </a:r>
          </a:p>
          <a:p>
            <a:pPr lvl="1"/>
            <a:r>
              <a:rPr lang="en-US" dirty="0" smtClean="0"/>
              <a:t>Wraps the Dot Net Frameworks HTTP Listener</a:t>
            </a:r>
          </a:p>
          <a:p>
            <a:pPr lvl="1"/>
            <a:r>
              <a:rPr lang="en-US" dirty="0" smtClean="0"/>
              <a:t>Routes (Scripts) defined in a JSON file</a:t>
            </a:r>
          </a:p>
          <a:p>
            <a:endParaRPr lang="en-US" dirty="0" smtClean="0"/>
          </a:p>
          <a:p>
            <a:r>
              <a:rPr lang="en-US" dirty="0" smtClean="0"/>
              <a:t>The Bad</a:t>
            </a:r>
          </a:p>
          <a:p>
            <a:pPr lvl="1"/>
            <a:r>
              <a:rPr lang="en-US" dirty="0" smtClean="0"/>
              <a:t>Single threaded</a:t>
            </a:r>
          </a:p>
          <a:p>
            <a:pPr lvl="1"/>
            <a:r>
              <a:rPr lang="en-US" dirty="0" smtClean="0"/>
              <a:t>Cannot support Dynamic URL’s</a:t>
            </a:r>
          </a:p>
          <a:p>
            <a:pPr lvl="1"/>
            <a:r>
              <a:rPr lang="en-US" dirty="0" smtClean="0"/>
              <a:t>Logging </a:t>
            </a:r>
            <a:r>
              <a:rPr lang="en-US" dirty="0" err="1" smtClean="0"/>
              <a:t>kinda</a:t>
            </a:r>
            <a:r>
              <a:rPr lang="en-US" smtClean="0"/>
              <a:t> sucks</a:t>
            </a:r>
            <a:endParaRPr lang="en-US" dirty="0" smtClean="0"/>
          </a:p>
          <a:p>
            <a:endParaRPr lang="en-US" dirty="0"/>
          </a:p>
        </p:txBody>
      </p:sp>
    </p:spTree>
    <p:extLst>
      <p:ext uri="{BB962C8B-B14F-4D97-AF65-F5344CB8AC3E}">
        <p14:creationId xmlns:p14="http://schemas.microsoft.com/office/powerpoint/2010/main" val="6390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a:t>
            </a:r>
            <a:endParaRPr lang="en-US" dirty="0"/>
          </a:p>
        </p:txBody>
      </p:sp>
      <p:sp>
        <p:nvSpPr>
          <p:cNvPr id="3" name="Content Placeholder 2"/>
          <p:cNvSpPr>
            <a:spLocks noGrp="1"/>
          </p:cNvSpPr>
          <p:nvPr>
            <p:ph idx="1"/>
          </p:nvPr>
        </p:nvSpPr>
        <p:spPr/>
        <p:txBody>
          <a:bodyPr/>
          <a:lstStyle/>
          <a:p>
            <a:r>
              <a:rPr lang="en-US" dirty="0" smtClean="0"/>
              <a:t>Install the Root CA to certificate store.</a:t>
            </a:r>
          </a:p>
          <a:p>
            <a:r>
              <a:rPr lang="en-US" dirty="0" smtClean="0"/>
              <a:t>Create/Install the Server Certificate</a:t>
            </a:r>
          </a:p>
          <a:p>
            <a:r>
              <a:rPr lang="en-US" dirty="0" smtClean="0"/>
              <a:t>Define the routes in JSON</a:t>
            </a:r>
            <a:endParaRPr lang="en-US" dirty="0"/>
          </a:p>
        </p:txBody>
      </p:sp>
    </p:spTree>
    <p:extLst>
      <p:ext uri="{BB962C8B-B14F-4D97-AF65-F5344CB8AC3E}">
        <p14:creationId xmlns:p14="http://schemas.microsoft.com/office/powerpoint/2010/main" val="116907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Step-by-Step</a:t>
            </a:r>
            <a:endParaRPr lang="en-US" dirty="0"/>
          </a:p>
        </p:txBody>
      </p:sp>
      <p:sp>
        <p:nvSpPr>
          <p:cNvPr id="3" name="Content Placeholder 2"/>
          <p:cNvSpPr>
            <a:spLocks noGrp="1"/>
          </p:cNvSpPr>
          <p:nvPr>
            <p:ph idx="1"/>
          </p:nvPr>
        </p:nvSpPr>
        <p:spPr/>
        <p:txBody>
          <a:bodyPr/>
          <a:lstStyle/>
          <a:p>
            <a:r>
              <a:rPr lang="en-US" dirty="0" smtClean="0"/>
              <a:t>Start </a:t>
            </a:r>
            <a:r>
              <a:rPr lang="en-US" dirty="0" err="1" smtClean="0"/>
              <a:t>RestPS</a:t>
            </a:r>
            <a:endParaRPr lang="en-US" dirty="0" smtClean="0"/>
          </a:p>
          <a:p>
            <a:r>
              <a:rPr lang="en-US" dirty="0" smtClean="0"/>
              <a:t>Initiate a Non-HTTPS request</a:t>
            </a:r>
          </a:p>
          <a:p>
            <a:r>
              <a:rPr lang="en-US" dirty="0" smtClean="0"/>
              <a:t>Review the error</a:t>
            </a:r>
          </a:p>
          <a:p>
            <a:r>
              <a:rPr lang="en-US" dirty="0" smtClean="0"/>
              <a:t>Initiate an HTTPS request</a:t>
            </a:r>
          </a:p>
          <a:p>
            <a:r>
              <a:rPr lang="en-US" dirty="0" smtClean="0"/>
              <a:t>Enjoy the Success</a:t>
            </a:r>
            <a:endParaRPr lang="en-US" dirty="0"/>
          </a:p>
        </p:txBody>
      </p:sp>
    </p:spTree>
    <p:extLst>
      <p:ext uri="{BB962C8B-B14F-4D97-AF65-F5344CB8AC3E}">
        <p14:creationId xmlns:p14="http://schemas.microsoft.com/office/powerpoint/2010/main" val="232500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br>
              <a:rPr lang="en-US" dirty="0" smtClean="0"/>
            </a:br>
            <a:endParaRPr lang="en-US" dirty="0"/>
          </a:p>
        </p:txBody>
      </p:sp>
      <p:sp>
        <p:nvSpPr>
          <p:cNvPr id="4" name="Flowchart: Direct Access Storage 3"/>
          <p:cNvSpPr/>
          <p:nvPr/>
        </p:nvSpPr>
        <p:spPr>
          <a:xfrm>
            <a:off x="4788816" y="2234153"/>
            <a:ext cx="1366887" cy="295058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Left Arrow 4"/>
          <p:cNvSpPr/>
          <p:nvPr/>
        </p:nvSpPr>
        <p:spPr>
          <a:xfrm>
            <a:off x="6881567" y="2875175"/>
            <a:ext cx="1687398" cy="19042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ent Arrow 5"/>
          <p:cNvSpPr/>
          <p:nvPr/>
        </p:nvSpPr>
        <p:spPr>
          <a:xfrm>
            <a:off x="2818614" y="2875175"/>
            <a:ext cx="1480009" cy="146115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913641" y="4779390"/>
            <a:ext cx="2601798" cy="369332"/>
          </a:xfrm>
          <a:prstGeom prst="rect">
            <a:avLst/>
          </a:prstGeom>
          <a:noFill/>
        </p:spPr>
        <p:txBody>
          <a:bodyPr wrap="square" rtlCol="0">
            <a:spAutoFit/>
          </a:bodyPr>
          <a:lstStyle/>
          <a:p>
            <a:r>
              <a:rPr lang="en-US" dirty="0" smtClean="0"/>
              <a:t>Incoming HTTPS request</a:t>
            </a:r>
            <a:endParaRPr lang="en-US" dirty="0"/>
          </a:p>
        </p:txBody>
      </p:sp>
      <p:sp>
        <p:nvSpPr>
          <p:cNvPr id="8" name="TextBox 7"/>
          <p:cNvSpPr txBox="1"/>
          <p:nvPr/>
        </p:nvSpPr>
        <p:spPr>
          <a:xfrm>
            <a:off x="6598763" y="2130458"/>
            <a:ext cx="1970202" cy="646331"/>
          </a:xfrm>
          <a:prstGeom prst="rect">
            <a:avLst/>
          </a:prstGeom>
          <a:noFill/>
        </p:spPr>
        <p:txBody>
          <a:bodyPr wrap="square" rtlCol="0">
            <a:spAutoFit/>
          </a:bodyPr>
          <a:lstStyle/>
          <a:p>
            <a:r>
              <a:rPr lang="en-US" dirty="0" smtClean="0"/>
              <a:t>Authorization</a:t>
            </a:r>
          </a:p>
          <a:p>
            <a:r>
              <a:rPr lang="en-US" dirty="0" smtClean="0"/>
              <a:t>Authentication</a:t>
            </a:r>
            <a:endParaRPr lang="en-US" dirty="0"/>
          </a:p>
        </p:txBody>
      </p:sp>
      <p:sp>
        <p:nvSpPr>
          <p:cNvPr id="9" name="TextBox 8"/>
          <p:cNvSpPr txBox="1"/>
          <p:nvPr/>
        </p:nvSpPr>
        <p:spPr>
          <a:xfrm>
            <a:off x="8748074" y="3386281"/>
            <a:ext cx="2196445" cy="646331"/>
          </a:xfrm>
          <a:prstGeom prst="rect">
            <a:avLst/>
          </a:prstGeom>
          <a:noFill/>
        </p:spPr>
        <p:txBody>
          <a:bodyPr wrap="square" rtlCol="0">
            <a:spAutoFit/>
          </a:bodyPr>
          <a:lstStyle/>
          <a:p>
            <a:r>
              <a:rPr lang="en-US" dirty="0" smtClean="0"/>
              <a:t>Route Determined</a:t>
            </a:r>
          </a:p>
          <a:p>
            <a:r>
              <a:rPr lang="en-US" dirty="0" smtClean="0"/>
              <a:t>Script Executed</a:t>
            </a:r>
            <a:endParaRPr lang="en-US" dirty="0"/>
          </a:p>
        </p:txBody>
      </p:sp>
      <p:sp>
        <p:nvSpPr>
          <p:cNvPr id="10" name="TextBox 9"/>
          <p:cNvSpPr txBox="1"/>
          <p:nvPr/>
        </p:nvSpPr>
        <p:spPr>
          <a:xfrm>
            <a:off x="6796726" y="4779390"/>
            <a:ext cx="1772239" cy="369332"/>
          </a:xfrm>
          <a:prstGeom prst="rect">
            <a:avLst/>
          </a:prstGeom>
          <a:noFill/>
        </p:spPr>
        <p:txBody>
          <a:bodyPr wrap="square" rtlCol="0">
            <a:spAutoFit/>
          </a:bodyPr>
          <a:lstStyle/>
          <a:p>
            <a:r>
              <a:rPr lang="en-US" dirty="0" smtClean="0"/>
              <a:t>Data Returned</a:t>
            </a:r>
            <a:endParaRPr lang="en-US" dirty="0"/>
          </a:p>
        </p:txBody>
      </p:sp>
    </p:spTree>
    <p:extLst>
      <p:ext uri="{BB962C8B-B14F-4D97-AF65-F5344CB8AC3E}">
        <p14:creationId xmlns:p14="http://schemas.microsoft.com/office/powerpoint/2010/main" val="200848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8209286"/>
      </p:ext>
    </p:extLst>
  </p:cSld>
  <p:clrMapOvr>
    <a:masterClrMapping/>
  </p:clrMapOvr>
</p:sld>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A6475F-74BE-49E2-AA53-D5190570A614}">
  <ds:schemaRefs>
    <ds:schemaRef ds:uri="645951c4-77b2-4271-8f10-a0d3c1e3617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99cf13-cb53-4a3d-a90e-c2f6e51a402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7B8DF68D-5FB3-440F-B135-BC13D85A7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951c4-77b2-4271-8f10-a0d3c1e36172"/>
    <ds:schemaRef ds:uri="4999cf13-cb53-4a3d-a90e-c2f6e51a4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22064C-1319-48D9-99A8-E6155754BC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5690</TotalTime>
  <Words>330</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Create a Secure RESTful API Gateway for PowerShell Scripts</vt:lpstr>
      <vt:lpstr>Agenda</vt:lpstr>
      <vt:lpstr>PowerPoint Presentation</vt:lpstr>
      <vt:lpstr>The end </vt:lpstr>
      <vt:lpstr>RestPS</vt:lpstr>
      <vt:lpstr>The beginning</vt:lpstr>
      <vt:lpstr>Step-by-Step</vt:lpstr>
      <vt:lpstr>The end </vt:lpstr>
      <vt:lpstr>Example A</vt:lpstr>
      <vt:lpstr>Example B</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Windows User</cp:lastModifiedBy>
  <cp:revision>25</cp:revision>
  <dcterms:created xsi:type="dcterms:W3CDTF">2020-10-05T21:13:15Z</dcterms:created>
  <dcterms:modified xsi:type="dcterms:W3CDTF">2022-04-22T17:27:44Z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