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4"/>
  </p:sldMasterIdLst>
  <p:notesMasterIdLst>
    <p:notesMasterId r:id="rId22"/>
  </p:notesMasterIdLst>
  <p:handoutMasterIdLst>
    <p:handoutMasterId r:id="rId23"/>
  </p:handoutMasterIdLst>
  <p:sldIdLst>
    <p:sldId id="2147470580" r:id="rId5"/>
    <p:sldId id="2147470579" r:id="rId6"/>
    <p:sldId id="2147470581" r:id="rId7"/>
    <p:sldId id="2147470582" r:id="rId8"/>
    <p:sldId id="2147470583" r:id="rId9"/>
    <p:sldId id="2147470593" r:id="rId10"/>
    <p:sldId id="2147470578" r:id="rId11"/>
    <p:sldId id="2147470584" r:id="rId12"/>
    <p:sldId id="2147470585" r:id="rId13"/>
    <p:sldId id="2147470586" r:id="rId14"/>
    <p:sldId id="2147470587" r:id="rId15"/>
    <p:sldId id="2147470589" r:id="rId16"/>
    <p:sldId id="2147470590" r:id="rId17"/>
    <p:sldId id="2147470591" r:id="rId18"/>
    <p:sldId id="2147470592" r:id="rId19"/>
    <p:sldId id="2026819541" r:id="rId20"/>
    <p:sldId id="2026819543"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al content" id="{58BEA273-1560-4F40-882D-D72BE2F08D38}">
          <p14:sldIdLst>
            <p14:sldId id="2147470580"/>
            <p14:sldId id="2147470579"/>
            <p14:sldId id="2147470581"/>
          </p14:sldIdLst>
        </p14:section>
        <p14:section name="Template" id="{095074CF-EC36-8641-8A3E-A95BC79C523F}">
          <p14:sldIdLst>
            <p14:sldId id="2147470582"/>
            <p14:sldId id="2147470583"/>
            <p14:sldId id="2147470593"/>
            <p14:sldId id="2147470578"/>
            <p14:sldId id="2147470584"/>
            <p14:sldId id="2147470585"/>
            <p14:sldId id="2147470586"/>
            <p14:sldId id="2147470587"/>
            <p14:sldId id="2147470589"/>
            <p14:sldId id="2147470590"/>
            <p14:sldId id="2147470591"/>
            <p14:sldId id="2147470592"/>
            <p14:sldId id="2026819541"/>
            <p14:sldId id="2026819543"/>
          </p14:sldIdLst>
        </p14:section>
        <p14:section name="APPENDIX" id="{06BBF2D1-F34A-3D41-AB4D-E6ADB4E37BD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8FA"/>
    <a:srgbClr val="CC092F"/>
    <a:srgbClr val="37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0" autoAdjust="0"/>
    <p:restoredTop sz="94602"/>
  </p:normalViewPr>
  <p:slideViewPr>
    <p:cSldViewPr snapToGrid="0">
      <p:cViewPr varScale="1">
        <p:scale>
          <a:sx n="109" d="100"/>
          <a:sy n="109" d="100"/>
        </p:scale>
        <p:origin x="126" y="15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8/9/2024</a:t>
            </a:fld>
            <a:endParaRPr lang="en-US">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8/9/2024</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pic>
        <p:nvPicPr>
          <p:cNvPr id="15" name="Picture 14" descr="A black background with blue dots&#10;&#10;Description automatically generated">
            <a:extLst>
              <a:ext uri="{FF2B5EF4-FFF2-40B4-BE49-F238E27FC236}">
                <a16:creationId xmlns:a16="http://schemas.microsoft.com/office/drawing/2014/main" id="{5CC20849-E2E6-10A4-A711-2E0232DECFC6}"/>
              </a:ext>
            </a:extLst>
          </p:cNvPr>
          <p:cNvPicPr>
            <a:picLocks noChangeAspect="1"/>
          </p:cNvPicPr>
          <p:nvPr userDrawn="1"/>
        </p:nvPicPr>
        <p:blipFill>
          <a:blip r:embed="rId2"/>
          <a:stretch>
            <a:fillRect/>
          </a:stretch>
        </p:blipFill>
        <p:spPr>
          <a:xfrm>
            <a:off x="-3178" y="0"/>
            <a:ext cx="12192003" cy="6858000"/>
          </a:xfrm>
          <a:prstGeom prst="rect">
            <a:avLst/>
          </a:prstGeom>
        </p:spPr>
      </p:pic>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
        <p:nvSpPr>
          <p:cNvPr id="4" name="Title click to edit">
            <a:extLst>
              <a:ext uri="{FF2B5EF4-FFF2-40B4-BE49-F238E27FC236}">
                <a16:creationId xmlns:a16="http://schemas.microsoft.com/office/drawing/2014/main" id="{00A89F66-9796-9007-A6AC-FAD7B37A4BE4}"/>
              </a:ext>
            </a:extLst>
          </p:cNvPr>
          <p:cNvSpPr>
            <a:spLocks noGrp="1"/>
          </p:cNvSpPr>
          <p:nvPr>
            <p:ph type="title" hasCustomPrompt="1"/>
          </p:nvPr>
        </p:nvSpPr>
        <p:spPr>
          <a:xfrm>
            <a:off x="588495" y="3161302"/>
            <a:ext cx="5505917" cy="1234440"/>
          </a:xfrm>
        </p:spPr>
        <p:txBody>
          <a:bodyPr wrap="square" anchor="b"/>
          <a:lstStyle>
            <a:lvl1pPr algn="l">
              <a:defRPr sz="4000" b="0" cap="none" baseline="0">
                <a:solidFill>
                  <a:schemeClr val="bg1"/>
                </a:solidFill>
              </a:defRPr>
            </a:lvl1pPr>
          </a:lstStyle>
          <a:p>
            <a:r>
              <a:rPr lang="en-US" dirty="0"/>
              <a:t>Session Title</a:t>
            </a:r>
          </a:p>
        </p:txBody>
      </p:sp>
      <p:sp>
        <p:nvSpPr>
          <p:cNvPr id="6" name="Click to edit Speaker Name ">
            <a:extLst>
              <a:ext uri="{FF2B5EF4-FFF2-40B4-BE49-F238E27FC236}">
                <a16:creationId xmlns:a16="http://schemas.microsoft.com/office/drawing/2014/main" id="{0D982685-BF5F-60FC-E5A7-7BE6E512CCF5}"/>
              </a:ext>
            </a:extLst>
          </p:cNvPr>
          <p:cNvSpPr>
            <a:spLocks noGrp="1"/>
          </p:cNvSpPr>
          <p:nvPr>
            <p:ph type="body" sz="quarter" idx="11" hasCustomPrompt="1"/>
          </p:nvPr>
        </p:nvSpPr>
        <p:spPr>
          <a:xfrm>
            <a:off x="588494" y="5145644"/>
            <a:ext cx="5505917" cy="355601"/>
          </a:xfrm>
        </p:spPr>
        <p:txBody>
          <a:bodyPr anchor="ctr"/>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solidFill>
                  <a:schemeClr val="bg1"/>
                </a:solidFill>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a:t>Speaker Name (Insert pronouns)</a:t>
            </a:r>
          </a:p>
        </p:txBody>
      </p:sp>
      <p:sp>
        <p:nvSpPr>
          <p:cNvPr id="8" name="Click to edit role">
            <a:extLst>
              <a:ext uri="{FF2B5EF4-FFF2-40B4-BE49-F238E27FC236}">
                <a16:creationId xmlns:a16="http://schemas.microsoft.com/office/drawing/2014/main" id="{884BF703-E856-AE63-D420-3CA354BE77AC}"/>
              </a:ext>
            </a:extLst>
          </p:cNvPr>
          <p:cNvSpPr>
            <a:spLocks noGrp="1"/>
          </p:cNvSpPr>
          <p:nvPr>
            <p:ph type="body" sz="quarter" idx="12" hasCustomPrompt="1"/>
          </p:nvPr>
        </p:nvSpPr>
        <p:spPr>
          <a:xfrm>
            <a:off x="588494" y="5525699"/>
            <a:ext cx="5505917" cy="355601"/>
          </a:xfrm>
        </p:spPr>
        <p:txBody>
          <a:bodyPr anchor="ctr"/>
          <a:lstStyle>
            <a:lvl1pPr algn="l">
              <a:buNone/>
              <a:defRPr sz="1600">
                <a:solidFill>
                  <a:schemeClr val="bg1"/>
                </a:solidFill>
              </a:defRPr>
            </a:lvl1pPr>
          </a:lstStyle>
          <a:p>
            <a:pPr lvl="0"/>
            <a:r>
              <a:rPr lang="en-US" dirty="0"/>
              <a:t>Role / Division</a:t>
            </a:r>
          </a:p>
        </p:txBody>
      </p:sp>
      <p:sp>
        <p:nvSpPr>
          <p:cNvPr id="9" name="Click to edit role">
            <a:extLst>
              <a:ext uri="{FF2B5EF4-FFF2-40B4-BE49-F238E27FC236}">
                <a16:creationId xmlns:a16="http://schemas.microsoft.com/office/drawing/2014/main" id="{FF0F10F6-AE7E-4AD3-1013-9DD6E6760A15}"/>
              </a:ext>
            </a:extLst>
          </p:cNvPr>
          <p:cNvSpPr>
            <a:spLocks noGrp="1"/>
          </p:cNvSpPr>
          <p:nvPr>
            <p:ph type="body" sz="quarter" idx="14" hasCustomPrompt="1"/>
          </p:nvPr>
        </p:nvSpPr>
        <p:spPr>
          <a:xfrm>
            <a:off x="588494" y="5894205"/>
            <a:ext cx="5505917" cy="355601"/>
          </a:xfrm>
        </p:spPr>
        <p:txBody>
          <a:bodyPr anchor="ctr"/>
          <a:lstStyle>
            <a:lvl1pPr algn="l">
              <a:buNone/>
              <a:defRPr sz="1600">
                <a:solidFill>
                  <a:schemeClr val="bg1"/>
                </a:solidFill>
              </a:defRPr>
            </a:lvl1pPr>
          </a:lstStyle>
          <a:p>
            <a:r>
              <a:rPr lang="en-US" dirty="0"/>
              <a:t>#</a:t>
            </a:r>
            <a:r>
              <a:rPr lang="en-US" dirty="0" err="1"/>
              <a:t>vmwareexplore</a:t>
            </a:r>
            <a:r>
              <a:rPr lang="en-US" dirty="0"/>
              <a:t> #session ID</a:t>
            </a:r>
          </a:p>
        </p:txBody>
      </p:sp>
      <p:sp>
        <p:nvSpPr>
          <p:cNvPr id="10" name="Click to edit role">
            <a:extLst>
              <a:ext uri="{FF2B5EF4-FFF2-40B4-BE49-F238E27FC236}">
                <a16:creationId xmlns:a16="http://schemas.microsoft.com/office/drawing/2014/main" id="{F5567BE4-05ED-1C84-99DE-02E5AA7E1E81}"/>
              </a:ext>
            </a:extLst>
          </p:cNvPr>
          <p:cNvSpPr>
            <a:spLocks noGrp="1"/>
          </p:cNvSpPr>
          <p:nvPr>
            <p:ph type="body" sz="quarter" idx="15" hasCustomPrompt="1"/>
          </p:nvPr>
        </p:nvSpPr>
        <p:spPr>
          <a:xfrm>
            <a:off x="588494" y="2432914"/>
            <a:ext cx="5505917" cy="355601"/>
          </a:xfrm>
        </p:spPr>
        <p:txBody>
          <a:bodyPr anchor="ctr"/>
          <a:lstStyle>
            <a:lvl1pPr algn="l">
              <a:buNone/>
              <a:defRPr sz="1600">
                <a:solidFill>
                  <a:schemeClr val="bg1"/>
                </a:solidFill>
              </a:defRPr>
            </a:lvl1pPr>
          </a:lstStyle>
          <a:p>
            <a:pPr lvl="0"/>
            <a:r>
              <a:rPr lang="en-US" dirty="0"/>
              <a:t>Session ID Number</a:t>
            </a:r>
          </a:p>
        </p:txBody>
      </p:sp>
      <p:pic>
        <p:nvPicPr>
          <p:cNvPr id="11" name="Picture 10" descr="A colorful cityscape with water jets and clouds&#10;&#10;Description automatically generated with medium confidence">
            <a:extLst>
              <a:ext uri="{FF2B5EF4-FFF2-40B4-BE49-F238E27FC236}">
                <a16:creationId xmlns:a16="http://schemas.microsoft.com/office/drawing/2014/main" id="{9B2BD5D5-4CB5-DE14-2234-54852CF4119D}"/>
              </a:ext>
            </a:extLst>
          </p:cNvPr>
          <p:cNvPicPr>
            <a:picLocks noChangeAspect="1"/>
          </p:cNvPicPr>
          <p:nvPr userDrawn="1"/>
        </p:nvPicPr>
        <p:blipFill>
          <a:blip r:embed="rId5"/>
          <a:stretch>
            <a:fillRect/>
          </a:stretch>
        </p:blipFill>
        <p:spPr>
          <a:xfrm>
            <a:off x="6674382" y="743888"/>
            <a:ext cx="5137412" cy="5137412"/>
          </a:xfrm>
          <a:prstGeom prst="rect">
            <a:avLst/>
          </a:prstGeom>
        </p:spPr>
      </p:pic>
      <p:sp>
        <p:nvSpPr>
          <p:cNvPr id="17" name="Text Placeholder 16">
            <a:extLst>
              <a:ext uri="{FF2B5EF4-FFF2-40B4-BE49-F238E27FC236}">
                <a16:creationId xmlns:a16="http://schemas.microsoft.com/office/drawing/2014/main" id="{C252A0F8-439E-897B-B985-83F75924EADE}"/>
              </a:ext>
            </a:extLst>
          </p:cNvPr>
          <p:cNvSpPr>
            <a:spLocks noGrp="1"/>
          </p:cNvSpPr>
          <p:nvPr>
            <p:ph type="body" sz="quarter" idx="16" hasCustomPrompt="1"/>
          </p:nvPr>
        </p:nvSpPr>
        <p:spPr>
          <a:xfrm>
            <a:off x="588495" y="4421915"/>
            <a:ext cx="5505916" cy="444295"/>
          </a:xfrm>
        </p:spPr>
        <p:txBody>
          <a:bodyPr/>
          <a:lstStyle>
            <a:lvl1pPr>
              <a:buNone/>
              <a:defRPr sz="2800">
                <a:solidFill>
                  <a:schemeClr val="bg1"/>
                </a:solidFill>
              </a:defRPr>
            </a:lvl1pPr>
          </a:lstStyle>
          <a:p>
            <a:pPr lvl="0"/>
            <a:r>
              <a:rPr lang="en-US" dirty="0"/>
              <a:t>Session subtitle</a:t>
            </a:r>
          </a:p>
        </p:txBody>
      </p:sp>
    </p:spTree>
    <p:extLst>
      <p:ext uri="{BB962C8B-B14F-4D97-AF65-F5344CB8AC3E}">
        <p14:creationId xmlns:p14="http://schemas.microsoft.com/office/powerpoint/2010/main" val="3433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solidFill>
                  <a:schemeClr val="accent2"/>
                </a:solidFill>
              </a:defRPr>
            </a:lvl1pPr>
          </a:lstStyle>
          <a:p>
            <a:r>
              <a:rPr lang="en-US"/>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287234" cy="875370"/>
          </a:xfrm>
          <a:noFill/>
        </p:spPr>
        <p:txBody>
          <a:bodyPr vert="horz" lIns="0" tIns="91440" rIns="457200" bIns="91440" rtlCol="0" anchor="b">
            <a:noAutofit/>
          </a:bodyPr>
          <a:lstStyle>
            <a:lvl1pPr>
              <a:defRPr lang="en-US" dirty="0">
                <a:solidFill>
                  <a:schemeClr val="accent2"/>
                </a:solidFill>
              </a:defRPr>
            </a:lvl1pPr>
          </a:lstStyle>
          <a:p>
            <a:pPr lvl="0"/>
            <a:r>
              <a:rPr lang="en-US"/>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 xmlns:adec="http://schemas.microsoft.com/office/drawing/2017/decorative" val="1"/>
              </a:ext>
            </a:extLst>
          </p:cNvPr>
          <p:cNvSpPr/>
          <p:nvPr userDrawn="1"/>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92865" y="2621020"/>
            <a:ext cx="5315794" cy="3544027"/>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308726" y="1600202"/>
            <a:ext cx="5287234" cy="875370"/>
          </a:xfrm>
          <a:noFill/>
        </p:spPr>
        <p:txBody>
          <a:bodyPr vert="horz" lIns="0" tIns="91440" rIns="457200" bIns="91440" rtlCol="0" anchor="b">
            <a:noAutofit/>
          </a:bodyPr>
          <a:lstStyle>
            <a:lvl1pPr>
              <a:defRPr lang="en-US" sz="2000">
                <a:solidFill>
                  <a:schemeClr val="accent4"/>
                </a:solidFill>
              </a:defRPr>
            </a:lvl1pPr>
          </a:lstStyle>
          <a:p>
            <a:pPr lvl="0"/>
            <a:r>
              <a:rPr lang="en-US"/>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 xmlns:adec="http://schemas.microsoft.com/office/drawing/2017/decorative" val="1"/>
              </a:ext>
            </a:extLst>
          </p:cNvPr>
          <p:cNvSpPr/>
          <p:nvPr userDrawn="1"/>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308143" y="2621280"/>
            <a:ext cx="5287234" cy="3575124"/>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1038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solidFill>
                  <a:schemeClr val="accent2"/>
                </a:solidFill>
              </a:defRPr>
            </a:lvl1pPr>
          </a:lstStyle>
          <a:p>
            <a:r>
              <a:rPr lang="en-US"/>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 xmlns:adec="http://schemas.microsoft.com/office/drawing/2017/decorative" val="1"/>
              </a:ext>
            </a:extLst>
          </p:cNvPr>
          <p:cNvSpPr/>
          <p:nvPr userDrawn="1"/>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297616" y="1600200"/>
            <a:ext cx="3593592" cy="914400"/>
          </a:xfrm>
          <a:noFill/>
        </p:spPr>
        <p:txBody>
          <a:bodyPr lIns="0" tIns="91440" rIns="182880" bIns="91440" anchor="b"/>
          <a:lstStyle>
            <a:lvl1pPr>
              <a:defRPr sz="1800">
                <a:solidFill>
                  <a:schemeClr val="accent3"/>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001859" y="1600200"/>
            <a:ext cx="3593592" cy="914400"/>
          </a:xfrm>
          <a:noFill/>
        </p:spPr>
        <p:txBody>
          <a:bodyPr lIns="0" tIns="91440" rIns="182880" bIns="91440" anchor="b"/>
          <a:lstStyle>
            <a:lvl1pPr>
              <a:defRPr sz="1800">
                <a:solidFill>
                  <a:schemeClr val="tx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 xmlns:adec="http://schemas.microsoft.com/office/drawing/2017/decorative" val="1"/>
              </a:ext>
            </a:extLst>
          </p:cNvPr>
          <p:cNvSpPr/>
          <p:nvPr userDrawn="1"/>
        </p:nvSpPr>
        <p:spPr>
          <a:xfrm>
            <a:off x="8001859" y="2509480"/>
            <a:ext cx="3593592"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E17DA4B3-27AC-8A64-FD5E-59AEAE0D8559}"/>
              </a:ext>
              <a:ext uri="{C183D7F6-B498-43B3-948B-1728B52AA6E4}">
                <adec:decorative xmlns="" xmlns:adec="http://schemas.microsoft.com/office/drawing/2017/decorative" val="1"/>
              </a:ext>
            </a:extLst>
          </p:cNvPr>
          <p:cNvSpPr/>
          <p:nvPr userDrawn="1"/>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 Placeholder 6">
            <a:extLst>
              <a:ext uri="{FF2B5EF4-FFF2-40B4-BE49-F238E27FC236}">
                <a16:creationId xmlns:a16="http://schemas.microsoft.com/office/drawing/2014/main" id="{34AF0ECF-E71C-8AC9-36B9-29CB570B16D7}"/>
              </a:ext>
            </a:extLst>
          </p:cNvPr>
          <p:cNvSpPr>
            <a:spLocks noGrp="1"/>
          </p:cNvSpPr>
          <p:nvPr>
            <p:ph type="body" sz="quarter" idx="29"/>
          </p:nvPr>
        </p:nvSpPr>
        <p:spPr>
          <a:xfrm>
            <a:off x="59286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D43B6B0E-4AB9-6144-29E4-820FC763DE97}"/>
              </a:ext>
            </a:extLst>
          </p:cNvPr>
          <p:cNvSpPr>
            <a:spLocks noGrp="1"/>
          </p:cNvSpPr>
          <p:nvPr>
            <p:ph type="body" sz="quarter" idx="30"/>
          </p:nvPr>
        </p:nvSpPr>
        <p:spPr>
          <a:xfrm>
            <a:off x="429761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EE5625D-A2F8-6592-7C13-07EAF5CBBC33}"/>
              </a:ext>
            </a:extLst>
          </p:cNvPr>
          <p:cNvSpPr>
            <a:spLocks noGrp="1"/>
          </p:cNvSpPr>
          <p:nvPr>
            <p:ph type="body" sz="quarter" idx="31"/>
          </p:nvPr>
        </p:nvSpPr>
        <p:spPr>
          <a:xfrm>
            <a:off x="8001859"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0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Dynamic –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 xmlns:adec="http://schemas.microsoft.com/office/drawing/2017/decorative" val="1"/>
              </a:ext>
            </a:extLst>
          </p:cNvPr>
          <p:cNvSpPr/>
          <p:nvPr userDrawn="1"/>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9531"/>
            <a:ext cx="8229600" cy="4572000"/>
          </a:xfrm>
        </p:spPr>
        <p:txBody>
          <a:bodyPr vert="horz" lIns="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6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85B60DB8-F067-969E-72B5-4E90025E5BF8}"/>
              </a:ext>
              <a:ext uri="{C183D7F6-B498-43B3-948B-1728B52AA6E4}">
                <adec:decorative xmlns="" xmlns:adec="http://schemas.microsoft.com/office/drawing/2017/decorative" val="1"/>
              </a:ext>
            </a:extLst>
          </p:cNvPr>
          <p:cNvSpPr/>
          <p:nvPr userDrawn="1"/>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CEB93DEE-AB9E-C81E-DF9C-D1BE09F22E09}"/>
              </a:ext>
            </a:extLst>
          </p:cNvPr>
          <p:cNvSpPr>
            <a:spLocks noGrp="1"/>
          </p:cNvSpPr>
          <p:nvPr>
            <p:ph type="body" sz="quarter" idx="20" hasCustomPrompt="1"/>
          </p:nvPr>
        </p:nvSpPr>
        <p:spPr>
          <a:xfrm>
            <a:off x="9294812"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0">
            <a:extLst>
              <a:ext uri="{FF2B5EF4-FFF2-40B4-BE49-F238E27FC236}">
                <a16:creationId xmlns:a16="http://schemas.microsoft.com/office/drawing/2014/main" id="{DC18C6BC-2416-B51C-F45A-9BCC874B47ED}"/>
              </a:ext>
            </a:extLst>
          </p:cNvPr>
          <p:cNvSpPr>
            <a:spLocks noGrp="1"/>
          </p:cNvSpPr>
          <p:nvPr>
            <p:ph sz="quarter" idx="19" hasCustomPrompt="1"/>
          </p:nvPr>
        </p:nvSpPr>
        <p:spPr>
          <a:xfrm>
            <a:off x="0" y="1609531"/>
            <a:ext cx="8229600" cy="4572000"/>
          </a:xfrm>
        </p:spPr>
        <p:txBody>
          <a:bodyPr vert="horz" lIns="59436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Tree>
    <p:extLst>
      <p:ext uri="{BB962C8B-B14F-4D97-AF65-F5344CB8AC3E}">
        <p14:creationId xmlns:p14="http://schemas.microsoft.com/office/powerpoint/2010/main" val="25686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solidFill>
                  <a:schemeClr val="accent2"/>
                </a:solidFill>
              </a:defRPr>
            </a:lvl1pPr>
          </a:lstStyle>
          <a:p>
            <a:r>
              <a:rPr lang="en-US"/>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Rectangle 6">
            <a:extLst>
              <a:ext uri="{FF2B5EF4-FFF2-40B4-BE49-F238E27FC236}">
                <a16:creationId xmlns:a16="http://schemas.microsoft.com/office/drawing/2014/main" id="{F7E2C737-3A4D-924A-88B5-FA4D5C8A07C7}"/>
              </a:ext>
              <a:ext uri="{C183D7F6-B498-43B3-948B-1728B52AA6E4}">
                <adec:decorative xmlns="" xmlns:adec="http://schemas.microsoft.com/office/drawing/2017/decorative" val="1"/>
              </a:ext>
            </a:extLst>
          </p:cNvPr>
          <p:cNvSpPr/>
          <p:nvPr userDrawn="1"/>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solidFill>
                  <a:schemeClr val="accent2"/>
                </a:solidFill>
              </a:defRPr>
            </a:lvl1pPr>
            <a:lvl2pPr>
              <a:buClr>
                <a:schemeClr val="accent2"/>
              </a:buClr>
              <a:defRPr sz="1400">
                <a:solidFill>
                  <a:schemeClr val="accent2"/>
                </a:solidFill>
              </a:defRPr>
            </a:lvl2pPr>
            <a:lvl3pPr>
              <a:buClr>
                <a:schemeClr val="accent2"/>
              </a:buClr>
              <a:defRPr sz="1200">
                <a:solidFill>
                  <a:schemeClr val="accent2"/>
                </a:solidFill>
              </a:defRPr>
            </a:lvl3pPr>
            <a:lvl4pPr>
              <a:buClr>
                <a:schemeClr val="accent2"/>
              </a:buClr>
              <a:defRPr sz="1100">
                <a:solidFill>
                  <a:schemeClr val="accent2"/>
                </a:solidFill>
              </a:defRPr>
            </a:lvl4pPr>
            <a:lvl5pPr>
              <a:buClr>
                <a:schemeClr val="accent2"/>
              </a:buClr>
              <a:defRPr sz="1100">
                <a:solidFill>
                  <a:schemeClr val="accent2"/>
                </a:solidFill>
              </a:defRPr>
            </a:lvl5pPr>
            <a:lvl6pPr>
              <a:buClr>
                <a:schemeClr val="accent2"/>
              </a:buClr>
              <a:defRPr sz="1100">
                <a:solidFill>
                  <a:schemeClr val="accent2"/>
                </a:solidFill>
              </a:defRPr>
            </a:lvl6pPr>
            <a:lvl7pPr>
              <a:buClr>
                <a:schemeClr val="accent2"/>
              </a:buClr>
              <a:defRPr sz="1100">
                <a:solidFill>
                  <a:schemeClr val="accent2"/>
                </a:solidFill>
              </a:defRPr>
            </a:lvl7pPr>
            <a:lvl8pPr>
              <a:buClr>
                <a:schemeClr val="accent2"/>
              </a:buClr>
              <a:defRPr sz="1100">
                <a:solidFill>
                  <a:schemeClr val="accent2"/>
                </a:solidFill>
              </a:defRPr>
            </a:lvl8pPr>
            <a:lvl9pPr>
              <a:buClr>
                <a:schemeClr val="accent2"/>
              </a:buClr>
              <a:defRPr sz="1100">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C05F02B7-B99F-8424-E971-B7478FAB40DE}"/>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4731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solidFill>
                  <a:schemeClr val="accent2"/>
                </a:solidFill>
              </a:defRPr>
            </a:lvl1pPr>
          </a:lstStyle>
          <a:p>
            <a:r>
              <a:rPr lang="en-US"/>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 xmlns:adec="http://schemas.microsoft.com/office/drawing/2017/decorative" val="1"/>
              </a:ext>
            </a:extLst>
          </p:cNvPr>
          <p:cNvCxnSpPr>
            <a:cxnSpLocks/>
          </p:cNvCxnSpPr>
          <p:nvPr userDrawn="1"/>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2006600" cy="298450"/>
          </a:xfrm>
        </p:spPr>
        <p:txBody>
          <a:bodyPr anchor="b"/>
          <a:lstStyle>
            <a:lvl1pPr>
              <a:defRPr sz="1800">
                <a:solidFill>
                  <a:schemeClr val="accent2"/>
                </a:solidFill>
              </a:defRPr>
            </a:lvl1pPr>
            <a:lvl5pPr>
              <a:defRPr/>
            </a:lvl5pPr>
          </a:lstStyle>
          <a:p>
            <a:pPr lvl="0"/>
            <a:r>
              <a:rPr lang="en-US"/>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 xmlns:adec="http://schemas.microsoft.com/office/drawing/2017/decorative" val="1"/>
              </a:ext>
            </a:extLst>
          </p:cNvPr>
          <p:cNvCxnSpPr>
            <a:cxnSpLocks/>
          </p:cNvCxnSpPr>
          <p:nvPr userDrawn="1"/>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2006600" cy="298450"/>
          </a:xfrm>
        </p:spPr>
        <p:txBody>
          <a:bodyPr anchor="b"/>
          <a:lstStyle>
            <a:lvl1pPr>
              <a:defRPr sz="1800">
                <a:solidFill>
                  <a:schemeClr val="accent4"/>
                </a:solidFill>
              </a:defRPr>
            </a:lvl1pPr>
            <a:lvl5pPr>
              <a:defRPr/>
            </a:lvl5pPr>
          </a:lstStyle>
          <a:p>
            <a:pPr lvl="0"/>
            <a:r>
              <a:rPr lang="en-US"/>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a:t>Click to add text</a:t>
            </a:r>
          </a:p>
          <a:p>
            <a:pPr lvl="1"/>
            <a:r>
              <a:rPr lang="en-US"/>
              <a:t>Second level</a:t>
            </a:r>
          </a:p>
          <a:p>
            <a:pPr lvl="2"/>
            <a:r>
              <a:rPr lang="en-US"/>
              <a:t>Third level</a:t>
            </a:r>
          </a:p>
        </p:txBody>
      </p:sp>
      <p:sp>
        <p:nvSpPr>
          <p:cNvPr id="13"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81258617-CE72-E542-2E67-9B2874ED90B7}"/>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33522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solidFill>
                  <a:schemeClr val="accent2"/>
                </a:solidFill>
              </a:defRPr>
            </a:lvl1pPr>
          </a:lstStyle>
          <a:p>
            <a:r>
              <a:rPr lang="en-US"/>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 xmlns:adec="http://schemas.microsoft.com/office/drawing/2017/decorative" val="1"/>
              </a:ext>
            </a:extLst>
          </p:cNvPr>
          <p:cNvCxnSpPr>
            <a:cxnSpLocks/>
          </p:cNvCxnSpPr>
          <p:nvPr userDrawn="1"/>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 xmlns:adec="http://schemas.microsoft.com/office/drawing/2017/decorative" val="1"/>
              </a:ext>
            </a:extLst>
          </p:cNvPr>
          <p:cNvCxnSpPr>
            <a:cxnSpLocks/>
          </p:cNvCxnSpPr>
          <p:nvPr userDrawn="1"/>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 xmlns:adec="http://schemas.microsoft.com/office/drawing/2017/decorative" val="1"/>
              </a:ext>
            </a:extLst>
          </p:cNvPr>
          <p:cNvCxnSpPr>
            <a:cxnSpLocks/>
          </p:cNvCxnSpPr>
          <p:nvPr userDrawn="1"/>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 xmlns:adec="http://schemas.microsoft.com/office/drawing/2017/decorative" val="1"/>
              </a:ext>
            </a:extLst>
          </p:cNvPr>
          <p:cNvCxnSpPr>
            <a:cxnSpLocks/>
          </p:cNvCxnSpPr>
          <p:nvPr userDrawn="1"/>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 xmlns:adec="http://schemas.microsoft.com/office/drawing/2017/decorative" val="1"/>
              </a:ext>
            </a:extLst>
          </p:cNvPr>
          <p:cNvCxnSpPr>
            <a:cxnSpLocks/>
          </p:cNvCxnSpPr>
          <p:nvPr userDrawn="1"/>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Three</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solidFill>
                  <a:schemeClr val="tx1"/>
                </a:solidFill>
              </a:defRPr>
            </a:lvl1pPr>
          </a:lstStyle>
          <a:p>
            <a:r>
              <a:rPr lang="en-US"/>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solidFill>
                  <a:schemeClr val="tx1"/>
                </a:solidFill>
              </a:defRPr>
            </a:lvl1pPr>
          </a:lstStyle>
          <a:p>
            <a:r>
              <a:rPr lang="en-US"/>
              <a:t>Click icon to add picture</a:t>
            </a:r>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solidFill>
                  <a:schemeClr val="tx1"/>
                </a:solidFill>
              </a:defRPr>
            </a:lvl1pPr>
            <a:lvl2pPr marL="0" indent="0" algn="ctr">
              <a:lnSpc>
                <a:spcPct val="100000"/>
              </a:lnSpc>
              <a:spcBef>
                <a:spcPts val="0"/>
              </a:spcBef>
              <a:buFont typeface="Open Sans" panose="020B0606030504020204" pitchFamily="34" charset="0"/>
              <a:buChar char="​"/>
              <a:defRPr sz="1200">
                <a:solidFill>
                  <a:schemeClr val="tx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Click to add text</a:t>
            </a:r>
          </a:p>
          <a:p>
            <a:pPr lvl="1"/>
            <a:r>
              <a:rPr lang="en-US"/>
              <a:t>Second level</a:t>
            </a:r>
          </a:p>
        </p:txBody>
      </p:sp>
      <p:sp>
        <p:nvSpPr>
          <p:cNvPr id="33"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cxnSp>
        <p:nvCxnSpPr>
          <p:cNvPr id="2" name="Straight Connector 1">
            <a:extLst>
              <a:ext uri="{FF2B5EF4-FFF2-40B4-BE49-F238E27FC236}">
                <a16:creationId xmlns:a16="http://schemas.microsoft.com/office/drawing/2014/main" id="{5CABBF0D-1BD1-F9E7-64FF-6B8D87E611B7}"/>
              </a:ext>
              <a:ext uri="{C183D7F6-B498-43B3-948B-1728B52AA6E4}">
                <adec:decorative xmlns="" xmlns:adec="http://schemas.microsoft.com/office/drawing/2017/decorative" val="1"/>
              </a:ext>
            </a:extLst>
          </p:cNvPr>
          <p:cNvCxnSpPr>
            <a:cxnSpLocks/>
          </p:cNvCxnSpPr>
          <p:nvPr userDrawn="1"/>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2906119E-8D41-BF4A-7D53-2FBB71F653C6}"/>
              </a:ext>
            </a:extLst>
          </p:cNvPr>
          <p:cNvSpPr>
            <a:spLocks noGrp="1"/>
          </p:cNvSpPr>
          <p:nvPr>
            <p:ph type="body" sz="quarter" idx="41" hasCustomPrompt="1"/>
          </p:nvPr>
        </p:nvSpPr>
        <p:spPr>
          <a:xfrm>
            <a:off x="608013" y="1552575"/>
            <a:ext cx="3201987" cy="219075"/>
          </a:xfrm>
        </p:spPr>
        <p:txBody>
          <a:bodyPr anchor="b" anchorCtr="0"/>
          <a:lstStyle>
            <a:lvl1pPr>
              <a:defRPr sz="1200" cap="all" baseline="0">
                <a:solidFill>
                  <a:schemeClr val="accent2"/>
                </a:solidFill>
              </a:defRPr>
            </a:lvl1pPr>
          </a:lstStyle>
          <a:p>
            <a:pPr lvl="0"/>
            <a:r>
              <a:rPr lang="en-US"/>
              <a:t>About</a:t>
            </a:r>
          </a:p>
        </p:txBody>
      </p:sp>
      <p:sp>
        <p:nvSpPr>
          <p:cNvPr id="18" name="Text Placeholder 17">
            <a:extLst>
              <a:ext uri="{FF2B5EF4-FFF2-40B4-BE49-F238E27FC236}">
                <a16:creationId xmlns:a16="http://schemas.microsoft.com/office/drawing/2014/main" id="{D52D6E64-9DD1-43CD-C247-B83E374482F5}"/>
              </a:ext>
            </a:extLst>
          </p:cNvPr>
          <p:cNvSpPr>
            <a:spLocks noGrp="1"/>
          </p:cNvSpPr>
          <p:nvPr>
            <p:ph type="body" sz="quarter" idx="42" hasCustomPrompt="1"/>
          </p:nvPr>
        </p:nvSpPr>
        <p:spPr>
          <a:xfrm>
            <a:off x="4411663" y="1552575"/>
            <a:ext cx="3201987" cy="219075"/>
          </a:xfrm>
        </p:spPr>
        <p:txBody>
          <a:bodyPr anchor="b" anchorCtr="0"/>
          <a:lstStyle>
            <a:lvl1pPr>
              <a:defRPr sz="1200" cap="all" baseline="0">
                <a:solidFill>
                  <a:schemeClr val="accent2"/>
                </a:solidFill>
              </a:defRPr>
            </a:lvl1pPr>
          </a:lstStyle>
          <a:p>
            <a:pPr lvl="0"/>
            <a:r>
              <a:rPr lang="en-US"/>
              <a:t>solution</a:t>
            </a:r>
          </a:p>
        </p:txBody>
      </p:sp>
      <p:sp>
        <p:nvSpPr>
          <p:cNvPr id="20" name="Text Placeholder 19">
            <a:extLst>
              <a:ext uri="{FF2B5EF4-FFF2-40B4-BE49-F238E27FC236}">
                <a16:creationId xmlns:a16="http://schemas.microsoft.com/office/drawing/2014/main" id="{D02A9C0F-4D4C-0EEC-0E20-65368D11774B}"/>
              </a:ext>
            </a:extLst>
          </p:cNvPr>
          <p:cNvSpPr>
            <a:spLocks noGrp="1"/>
          </p:cNvSpPr>
          <p:nvPr>
            <p:ph type="body" sz="quarter" idx="43" hasCustomPrompt="1"/>
          </p:nvPr>
        </p:nvSpPr>
        <p:spPr>
          <a:xfrm>
            <a:off x="608013" y="3338514"/>
            <a:ext cx="3201987" cy="219075"/>
          </a:xfrm>
        </p:spPr>
        <p:txBody>
          <a:bodyPr anchor="b" anchorCtr="0"/>
          <a:lstStyle>
            <a:lvl1pPr>
              <a:defRPr sz="1200" cap="all" baseline="0">
                <a:solidFill>
                  <a:schemeClr val="accent3"/>
                </a:solidFill>
              </a:defRPr>
            </a:lvl1pPr>
          </a:lstStyle>
          <a:p>
            <a:pPr lvl="0"/>
            <a:r>
              <a:rPr lang="en-US"/>
              <a:t>challenges</a:t>
            </a:r>
          </a:p>
        </p:txBody>
      </p:sp>
      <p:sp>
        <p:nvSpPr>
          <p:cNvPr id="22" name="Text Placeholder 21">
            <a:extLst>
              <a:ext uri="{FF2B5EF4-FFF2-40B4-BE49-F238E27FC236}">
                <a16:creationId xmlns:a16="http://schemas.microsoft.com/office/drawing/2014/main" id="{1DEF5052-BBAD-A22B-0D68-BBBFD706375E}"/>
              </a:ext>
            </a:extLst>
          </p:cNvPr>
          <p:cNvSpPr>
            <a:spLocks noGrp="1"/>
          </p:cNvSpPr>
          <p:nvPr>
            <p:ph type="body" sz="quarter" idx="44" hasCustomPrompt="1"/>
          </p:nvPr>
        </p:nvSpPr>
        <p:spPr>
          <a:xfrm>
            <a:off x="4427538" y="3338514"/>
            <a:ext cx="3201987" cy="219075"/>
          </a:xfrm>
        </p:spPr>
        <p:txBody>
          <a:bodyPr anchor="b" anchorCtr="0"/>
          <a:lstStyle>
            <a:lvl1pPr>
              <a:defRPr sz="1200" cap="all" baseline="0">
                <a:solidFill>
                  <a:schemeClr val="accent3"/>
                </a:solidFill>
              </a:defRPr>
            </a:lvl1pPr>
          </a:lstStyle>
          <a:p>
            <a:pPr lvl="0"/>
            <a:r>
              <a:rPr lang="en-US"/>
              <a:t>impact</a:t>
            </a:r>
          </a:p>
        </p:txBody>
      </p:sp>
      <p:sp>
        <p:nvSpPr>
          <p:cNvPr id="24" name="Text Placeholder 23">
            <a:extLst>
              <a:ext uri="{FF2B5EF4-FFF2-40B4-BE49-F238E27FC236}">
                <a16:creationId xmlns:a16="http://schemas.microsoft.com/office/drawing/2014/main" id="{9FFF9CD2-0893-33FB-480A-506C7095C2FA}"/>
              </a:ext>
            </a:extLst>
          </p:cNvPr>
          <p:cNvSpPr>
            <a:spLocks noGrp="1"/>
          </p:cNvSpPr>
          <p:nvPr>
            <p:ph type="body" sz="quarter" idx="45" hasCustomPrompt="1"/>
          </p:nvPr>
        </p:nvSpPr>
        <p:spPr>
          <a:xfrm>
            <a:off x="608013" y="5022850"/>
            <a:ext cx="3243262" cy="227013"/>
          </a:xfrm>
        </p:spPr>
        <p:txBody>
          <a:bodyPr anchor="b" anchorCtr="0"/>
          <a:lstStyle>
            <a:lvl1pPr>
              <a:defRPr sz="1200" cap="all" baseline="0">
                <a:solidFill>
                  <a:schemeClr val="accent4"/>
                </a:solidFill>
              </a:defRPr>
            </a:lvl1pPr>
          </a:lstStyle>
          <a:p>
            <a:pPr lvl="0"/>
            <a:r>
              <a:rPr lang="en-US"/>
              <a:t>products</a:t>
            </a:r>
          </a:p>
        </p:txBody>
      </p:sp>
      <p:sp>
        <p:nvSpPr>
          <p:cNvPr id="26" name="Text Placeholder 25">
            <a:extLst>
              <a:ext uri="{FF2B5EF4-FFF2-40B4-BE49-F238E27FC236}">
                <a16:creationId xmlns:a16="http://schemas.microsoft.com/office/drawing/2014/main" id="{F2B49FE0-BA78-9DF9-AB7D-9F52651E93AD}"/>
              </a:ext>
            </a:extLst>
          </p:cNvPr>
          <p:cNvSpPr>
            <a:spLocks noGrp="1"/>
          </p:cNvSpPr>
          <p:nvPr>
            <p:ph type="body" sz="quarter" idx="46" hasCustomPrompt="1"/>
          </p:nvPr>
        </p:nvSpPr>
        <p:spPr>
          <a:xfrm>
            <a:off x="4427538" y="5022850"/>
            <a:ext cx="3243262" cy="227013"/>
          </a:xfrm>
        </p:spPr>
        <p:txBody>
          <a:bodyPr anchor="b" anchorCtr="0"/>
          <a:lstStyle>
            <a:lvl1pPr>
              <a:defRPr sz="1200" cap="all" baseline="0">
                <a:solidFill>
                  <a:schemeClr val="accent4"/>
                </a:solidFill>
              </a:defRPr>
            </a:lvl1pPr>
          </a:lstStyle>
          <a:p>
            <a:pPr lvl="0"/>
            <a:r>
              <a:rPr lang="en-US"/>
              <a:t>Strategic priorities</a:t>
            </a:r>
          </a:p>
        </p:txBody>
      </p:sp>
    </p:spTree>
    <p:extLst>
      <p:ext uri="{BB962C8B-B14F-4D97-AF65-F5344CB8AC3E}">
        <p14:creationId xmlns:p14="http://schemas.microsoft.com/office/powerpoint/2010/main" val="36654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solidFill>
                  <a:schemeClr val="accent2"/>
                </a:solidFill>
              </a:defRPr>
            </a:lvl1pPr>
          </a:lstStyle>
          <a:p>
            <a:r>
              <a:rPr lang="en-US"/>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 xmlns:adec="http://schemas.microsoft.com/office/drawing/2017/decorative" val="1"/>
              </a:ext>
            </a:extLst>
          </p:cNvPr>
          <p:cNvSpPr/>
          <p:nvPr userDrawn="1"/>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solidFill>
                  <a:schemeClr val="tx1"/>
                </a:solidFill>
              </a:defRPr>
            </a:lvl2pPr>
          </a:lstStyle>
          <a:p>
            <a:pPr lvl="0"/>
            <a:r>
              <a:rPr lang="en-US" dirty="0"/>
              <a:t>Click to add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 xmlns:adec="http://schemas.microsoft.com/office/drawing/2017/decorative" val="1"/>
              </a:ext>
            </a:extLst>
          </p:cNvPr>
          <p:cNvSpPr/>
          <p:nvPr userDrawn="1"/>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 xmlns:adec="http://schemas.microsoft.com/office/drawing/2017/decorative"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9"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536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solidFill>
                  <a:schemeClr val="accent2"/>
                </a:solidFill>
              </a:defRPr>
            </a:lvl1pPr>
          </a:lstStyle>
          <a:p>
            <a:r>
              <a:rPr lang="en-US"/>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 xmlns:adec="http://schemas.microsoft.com/office/drawing/2017/decorative" val="1"/>
              </a:ext>
            </a:extLst>
          </p:cNvPr>
          <p:cNvSpPr/>
          <p:nvPr userDrawn="1"/>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4"/>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 xmlns:adec="http://schemas.microsoft.com/office/drawing/2017/decorative" val="1"/>
              </a:ext>
            </a:extLst>
          </p:cNvPr>
          <p:cNvSpPr/>
          <p:nvPr userDrawn="1"/>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 xmlns:adec="http://schemas.microsoft.com/office/drawing/2017/decorative"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 xmlns:adec="http://schemas.microsoft.com/office/drawing/2017/decorative" val="1"/>
              </a:ext>
            </a:extLst>
          </p:cNvPr>
          <p:cNvSpPr/>
          <p:nvPr userDrawn="1"/>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5"/>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683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 xmlns:adec="http://schemas.microsoft.com/office/drawing/2017/decorative" val="1"/>
              </a:ext>
            </a:extLst>
          </p:cNvPr>
          <p:cNvSpPr/>
          <p:nvPr userDrawn="1"/>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 xmlns:adec="http://schemas.microsoft.com/office/drawing/2017/decorative" val="1"/>
              </a:ext>
            </a:extLst>
          </p:cNvPr>
          <p:cNvSpPr/>
          <p:nvPr userDrawn="1"/>
        </p:nvSpPr>
        <p:spPr bwMode="gray">
          <a:xfrm>
            <a:off x="2892452" y="2064663"/>
            <a:ext cx="1828959" cy="1828959"/>
          </a:xfrm>
          <a:prstGeom prst="ellipse">
            <a:avLst/>
          </a:prstGeom>
          <a:noFill/>
          <a:ln w="38100">
            <a:solidFill>
              <a:schemeClr val="accent3"/>
            </a:solidFill>
          </a:ln>
          <a:effectLst/>
        </p:spPr>
        <p:txBody>
          <a:bodyPr vert="horz" wrap="square" lIns="0" tIns="0" rIns="0" bIns="0" numCol="1" anchor="ctr" anchorCtr="0" compatLnSpc="1">
            <a:prstTxWarp prst="textNoShape">
              <a:avLst/>
            </a:prstTxWarp>
          </a:bodyPr>
          <a:lstStyle/>
          <a:p>
            <a:pPr lvl="0" algn="ctr"/>
            <a:endParaRPr lang="en-US">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3110473" y="2428884"/>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4282873"/>
            <a:ext cx="1828800" cy="1458912"/>
          </a:xfrm>
        </p:spPr>
        <p:txBody>
          <a:bodyPr/>
          <a:lstStyle>
            <a:lvl1pPr algn="ctr">
              <a:lnSpc>
                <a:spcPct val="10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 xmlns:adec="http://schemas.microsoft.com/office/drawing/2017/decorative" val="1"/>
              </a:ext>
            </a:extLst>
          </p:cNvPr>
          <p:cNvSpPr/>
          <p:nvPr userDrawn="1"/>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 xmlns:adec="http://schemas.microsoft.com/office/drawing/2017/decorative" val="1"/>
              </a:ext>
            </a:extLst>
          </p:cNvPr>
          <p:cNvSpPr/>
          <p:nvPr userDrawn="1"/>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 xmlns:adec="http://schemas.microsoft.com/office/drawing/2017/decorative" val="1"/>
              </a:ext>
            </a:extLst>
          </p:cNvPr>
          <p:cNvSpPr/>
          <p:nvPr userDrawn="1"/>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bg2">
                    <a:lumMod val="25000"/>
                  </a:schemeClr>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032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2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4099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6094412" y="3161302"/>
            <a:ext cx="5505917" cy="1234440"/>
          </a:xfrm>
        </p:spPr>
        <p:txBody>
          <a:bodyPr wrap="square" anchor="b"/>
          <a:lstStyle>
            <a:lvl1pPr algn="r">
              <a:defRPr sz="6000" b="0" cap="none" baseline="0">
                <a:solidFill>
                  <a:schemeClr val="bg1"/>
                </a:solidFill>
              </a:defRPr>
            </a:lvl1pPr>
          </a:lstStyle>
          <a:p>
            <a:r>
              <a:rPr lang="en-US" dirty="0"/>
              <a:t>Thank you</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6094411" y="5894205"/>
            <a:ext cx="5505917" cy="355601"/>
          </a:xfrm>
        </p:spPr>
        <p:txBody>
          <a:bodyPr anchor="ctr"/>
          <a:lstStyle>
            <a:lvl1pPr algn="r">
              <a:buNone/>
              <a:defRPr sz="1800">
                <a:solidFill>
                  <a:schemeClr val="bg1"/>
                </a:solidFill>
              </a:defRPr>
            </a:lvl1pPr>
          </a:lstStyle>
          <a:p>
            <a:pPr lvl="0"/>
            <a:r>
              <a:rPr lang="en-US" dirty="0"/>
              <a:t>Text</a:t>
            </a:r>
          </a:p>
        </p:txBody>
      </p:sp>
      <p:pic>
        <p:nvPicPr>
          <p:cNvPr id="4" name="Graphic 3">
            <a:extLst>
              <a:ext uri="{FF2B5EF4-FFF2-40B4-BE49-F238E27FC236}">
                <a16:creationId xmlns:a16="http://schemas.microsoft.com/office/drawing/2014/main" id="{4446C487-BDB0-D30C-B445-59B687C71BC0}"/>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39381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588495" y="3161302"/>
            <a:ext cx="5505917" cy="1234440"/>
          </a:xfrm>
        </p:spPr>
        <p:txBody>
          <a:bodyPr wrap="square" anchor="b"/>
          <a:lstStyle>
            <a:lvl1pPr algn="l">
              <a:defRPr sz="6000" b="0" cap="none" baseline="0">
                <a:solidFill>
                  <a:schemeClr val="bg1"/>
                </a:solidFill>
              </a:defRPr>
            </a:lvl1pPr>
          </a:lstStyle>
          <a:p>
            <a:r>
              <a:rPr lang="en-US" dirty="0"/>
              <a:t>Text</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588494" y="5894205"/>
            <a:ext cx="5505917" cy="355601"/>
          </a:xfrm>
        </p:spPr>
        <p:txBody>
          <a:bodyPr anchor="ctr"/>
          <a:lstStyle>
            <a:lvl1pPr algn="l">
              <a:buNone/>
              <a:defRPr sz="1800">
                <a:solidFill>
                  <a:schemeClr val="bg1"/>
                </a:solidFill>
              </a:defRPr>
            </a:lvl1pPr>
          </a:lstStyle>
          <a:p>
            <a:pPr lvl="0"/>
            <a:r>
              <a:rPr lang="en-US" dirty="0"/>
              <a:t>Text</a:t>
            </a:r>
          </a:p>
        </p:txBody>
      </p:sp>
      <p:pic>
        <p:nvPicPr>
          <p:cNvPr id="6" name="Graphic 5">
            <a:extLst>
              <a:ext uri="{FF2B5EF4-FFF2-40B4-BE49-F238E27FC236}">
                <a16:creationId xmlns:a16="http://schemas.microsoft.com/office/drawing/2014/main" id="{549790BF-BC16-A99C-7279-8E113BE3AF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224686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 VMware Explore - Stay Connected">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2100082"/>
            <a:ext cx="5937816" cy="1229360"/>
          </a:xfrm>
        </p:spPr>
        <p:txBody>
          <a:bodyPr wrap="square" anchor="b"/>
          <a:lstStyle>
            <a:lvl1pPr algn="l">
              <a:defRPr sz="3600" b="0" cap="none" baseline="0">
                <a:solidFill>
                  <a:schemeClr val="bg1"/>
                </a:solidFill>
              </a:defRPr>
            </a:lvl1pPr>
          </a:lstStyle>
          <a:p>
            <a:r>
              <a:rPr lang="en-US" dirty="0"/>
              <a:t>Text</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3429000"/>
            <a:ext cx="593781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54924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ont Check">
    <p:bg>
      <p:bgPr>
        <a:solidFill>
          <a:schemeClr val="accent5"/>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2866" y="838105"/>
            <a:ext cx="10962687"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Is the Metropolis font installed on my computer?</a:t>
            </a:r>
          </a:p>
        </p:txBody>
      </p:sp>
      <p:sp>
        <p:nvSpPr>
          <p:cNvPr id="43" name="Rectangle 42" descr="Do the fonts in the words below match on your screen?">
            <a:extLst>
              <a:ext uri="{FF2B5EF4-FFF2-40B4-BE49-F238E27FC236}">
                <a16:creationId xmlns:a16="http://schemas.microsoft.com/office/drawing/2014/main" id="{51A92F24-FC82-4FA9-9362-801284731CC8}"/>
              </a:ext>
            </a:extLst>
          </p:cNvPr>
          <p:cNvSpPr/>
          <p:nvPr userDrawn="1"/>
        </p:nvSpPr>
        <p:spPr bwMode="gray">
          <a:xfrm>
            <a:off x="623364" y="1613035"/>
            <a:ext cx="2884608" cy="247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chemeClr val="accent5"/>
                </a:solidFill>
              </a:rPr>
              <a:t>Do the fonts in the words below match?</a:t>
            </a:r>
          </a:p>
        </p:txBody>
      </p:sp>
      <p:cxnSp>
        <p:nvCxnSpPr>
          <p:cNvPr id="45" name="Straight Connector 44">
            <a:extLst>
              <a:ext uri="{FF2B5EF4-FFF2-40B4-BE49-F238E27FC236}">
                <a16:creationId xmlns:a16="http://schemas.microsoft.com/office/drawing/2014/main" id="{B59E37DB-3217-4772-AE8E-E9673A139975}"/>
              </a:ext>
              <a:ext uri="{C183D7F6-B498-43B3-948B-1728B52AA6E4}">
                <adec:decorative xmlns="" xmlns:adec="http://schemas.microsoft.com/office/drawing/2017/decorative" val="1"/>
              </a:ext>
            </a:extLst>
          </p:cNvPr>
          <p:cNvCxnSpPr>
            <a:cxnSpLocks/>
          </p:cNvCxnSpPr>
          <p:nvPr userDrawn="1"/>
        </p:nvCxnSpPr>
        <p:spPr>
          <a:xfrm>
            <a:off x="623364" y="1860778"/>
            <a:ext cx="10150654" cy="0"/>
          </a:xfrm>
          <a:prstGeom prst="line">
            <a:avLst/>
          </a:prstGeom>
          <a:ln w="2540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0DFE264-D676-EA48-BBA7-F4F0331FA268}"/>
              </a:ext>
              <a:ext uri="{C183D7F6-B498-43B3-948B-1728B52AA6E4}">
                <adec:decorative xmlns="" xmlns:adec="http://schemas.microsoft.com/office/drawing/2017/decorative" val="1"/>
              </a:ext>
            </a:extLst>
          </p:cNvPr>
          <p:cNvPicPr>
            <a:picLocks noChangeAspect="1"/>
          </p:cNvPicPr>
          <p:nvPr userDrawn="1"/>
        </p:nvPicPr>
        <p:blipFill>
          <a:blip r:embed="rId2"/>
          <a:stretch>
            <a:fillRect/>
          </a:stretch>
        </p:blipFill>
        <p:spPr>
          <a:xfrm>
            <a:off x="657155" y="2219739"/>
            <a:ext cx="3088310" cy="557972"/>
          </a:xfrm>
          <a:prstGeom prst="rect">
            <a:avLst/>
          </a:prstGeom>
        </p:spPr>
      </p:pic>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114" y="2908233"/>
            <a:ext cx="5354637"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a:t>
            </a:r>
          </a:p>
        </p:txBody>
      </p:sp>
      <p:pic>
        <p:nvPicPr>
          <p:cNvPr id="5" name="Picture 4">
            <a:extLst>
              <a:ext uri="{FF2B5EF4-FFF2-40B4-BE49-F238E27FC236}">
                <a16:creationId xmlns:a16="http://schemas.microsoft.com/office/drawing/2014/main" id="{A0BB7D6E-2488-A644-A910-415B17221FBC}"/>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6030912" y="2242892"/>
            <a:ext cx="4743106" cy="538407"/>
          </a:xfrm>
          <a:prstGeom prst="rect">
            <a:avLst/>
          </a:prstGeom>
        </p:spPr>
      </p:pic>
      <p:sp>
        <p:nvSpPr>
          <p:cNvPr id="63" name="Text Placeholder 43">
            <a:extLst>
              <a:ext uri="{FF2B5EF4-FFF2-40B4-BE49-F238E27FC236}">
                <a16:creationId xmlns:a16="http://schemas.microsoft.com/office/drawing/2014/main" id="{6C28CB3F-7257-499E-B2F6-B9B1B38D820E}"/>
              </a:ext>
            </a:extLst>
          </p:cNvPr>
          <p:cNvSpPr>
            <a:spLocks noGrp="1"/>
          </p:cNvSpPr>
          <p:nvPr>
            <p:ph type="body" sz="quarter" idx="13" hasCustomPrompt="1"/>
          </p:nvPr>
        </p:nvSpPr>
        <p:spPr>
          <a:xfrm>
            <a:off x="5983683" y="2908233"/>
            <a:ext cx="5354637" cy="895350"/>
          </a:xfrm>
        </p:spPr>
        <p:txBody>
          <a:bodyPr/>
          <a:lstStyle>
            <a:lvl1pPr>
              <a:defRPr sz="4900">
                <a:solidFill>
                  <a:schemeClr val="bg1"/>
                </a:solidFill>
                <a:latin typeface="+mj-lt"/>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 Light</a:t>
            </a:r>
          </a:p>
        </p:txBody>
      </p:sp>
    </p:spTree>
    <p:extLst>
      <p:ext uri="{BB962C8B-B14F-4D97-AF65-F5344CB8AC3E}">
        <p14:creationId xmlns:p14="http://schemas.microsoft.com/office/powerpoint/2010/main" val="14259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3F1AF9-33AA-4D9C-AD7D-10112C93FA27}"/>
              </a:ext>
            </a:extLst>
          </p:cNvPr>
          <p:cNvGrpSpPr/>
          <p:nvPr userDrawn="1"/>
        </p:nvGrpSpPr>
        <p:grpSpPr>
          <a:xfrm>
            <a:off x="-254" y="0"/>
            <a:ext cx="12189079" cy="6858000"/>
            <a:chOff x="-254" y="0"/>
            <a:chExt cx="12189079" cy="6858000"/>
          </a:xfrm>
        </p:grpSpPr>
        <p:grpSp>
          <p:nvGrpSpPr>
            <p:cNvPr id="4" name="Group 3">
              <a:extLst>
                <a:ext uri="{FF2B5EF4-FFF2-40B4-BE49-F238E27FC236}">
                  <a16:creationId xmlns:a16="http://schemas.microsoft.com/office/drawing/2014/main" id="{BB9E9588-3727-5FEC-0E33-428A0E0E52CF}"/>
                </a:ext>
              </a:extLst>
            </p:cNvPr>
            <p:cNvGrpSpPr/>
            <p:nvPr/>
          </p:nvGrpSpPr>
          <p:grpSpPr>
            <a:xfrm>
              <a:off x="-254" y="0"/>
              <a:ext cx="12189079" cy="6858000"/>
              <a:chOff x="-127" y="-4574"/>
              <a:chExt cx="12189079" cy="6858000"/>
            </a:xfrm>
          </p:grpSpPr>
          <p:grpSp>
            <p:nvGrpSpPr>
              <p:cNvPr id="31" name="Group 30">
                <a:extLst>
                  <a:ext uri="{FF2B5EF4-FFF2-40B4-BE49-F238E27FC236}">
                    <a16:creationId xmlns:a16="http://schemas.microsoft.com/office/drawing/2014/main" id="{EA45D55F-33A1-B5EE-1294-7193C9E52129}"/>
                  </a:ext>
                </a:extLst>
              </p:cNvPr>
              <p:cNvGrpSpPr/>
              <p:nvPr/>
            </p:nvGrpSpPr>
            <p:grpSpPr>
              <a:xfrm>
                <a:off x="0" y="-4574"/>
                <a:ext cx="12188952" cy="6858000"/>
                <a:chOff x="12729307" y="-4574"/>
                <a:chExt cx="12188952" cy="6858000"/>
              </a:xfrm>
            </p:grpSpPr>
            <p:cxnSp>
              <p:nvCxnSpPr>
                <p:cNvPr id="123" name="Straight Connector 122">
                  <a:extLst>
                    <a:ext uri="{FF2B5EF4-FFF2-40B4-BE49-F238E27FC236}">
                      <a16:creationId xmlns:a16="http://schemas.microsoft.com/office/drawing/2014/main" id="{3192C1B0-FD05-3D6D-AA43-13BE9A509223}"/>
                    </a:ext>
                  </a:extLst>
                </p:cNvPr>
                <p:cNvCxnSpPr/>
                <p:nvPr/>
              </p:nvCxnSpPr>
              <p:spPr>
                <a:xfrm>
                  <a:off x="12729307" y="1367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5467DCD-D2A3-D388-63FB-FCC706CFEA27}"/>
                    </a:ext>
                  </a:extLst>
                </p:cNvPr>
                <p:cNvCxnSpPr/>
                <p:nvPr/>
              </p:nvCxnSpPr>
              <p:spPr>
                <a:xfrm>
                  <a:off x="12729307" y="1709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21E73B3-785B-A7C1-3348-2BF03381F215}"/>
                    </a:ext>
                  </a:extLst>
                </p:cNvPr>
                <p:cNvCxnSpPr/>
                <p:nvPr/>
              </p:nvCxnSpPr>
              <p:spPr>
                <a:xfrm>
                  <a:off x="12729307" y="1024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EE193C1-B893-AEE6-14EF-1DD3C58EC6B0}"/>
                    </a:ext>
                  </a:extLst>
                </p:cNvPr>
                <p:cNvCxnSpPr/>
                <p:nvPr/>
              </p:nvCxnSpPr>
              <p:spPr>
                <a:xfrm>
                  <a:off x="12729307" y="681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2F4852-BFDA-EE13-72F3-9580A2660556}"/>
                    </a:ext>
                  </a:extLst>
                </p:cNvPr>
                <p:cNvCxnSpPr/>
                <p:nvPr/>
              </p:nvCxnSpPr>
              <p:spPr>
                <a:xfrm>
                  <a:off x="12729307" y="338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283319-C06D-CFDB-FED4-74A1C9A60351}"/>
                    </a:ext>
                  </a:extLst>
                </p:cNvPr>
                <p:cNvCxnSpPr/>
                <p:nvPr/>
              </p:nvCxnSpPr>
              <p:spPr>
                <a:xfrm>
                  <a:off x="12729307" y="-4574"/>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9B3126F-B86D-ED04-D117-60D7D34A32CF}"/>
                    </a:ext>
                  </a:extLst>
                </p:cNvPr>
                <p:cNvCxnSpPr/>
                <p:nvPr/>
              </p:nvCxnSpPr>
              <p:spPr>
                <a:xfrm>
                  <a:off x="12729307" y="3081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8869636-2E07-B2DA-3050-E604FE342BF0}"/>
                    </a:ext>
                  </a:extLst>
                </p:cNvPr>
                <p:cNvCxnSpPr/>
                <p:nvPr/>
              </p:nvCxnSpPr>
              <p:spPr>
                <a:xfrm>
                  <a:off x="12729307" y="3424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907CAB0-7042-DDEA-DC67-077A1FD4A566}"/>
                    </a:ext>
                  </a:extLst>
                </p:cNvPr>
                <p:cNvCxnSpPr/>
                <p:nvPr/>
              </p:nvCxnSpPr>
              <p:spPr>
                <a:xfrm>
                  <a:off x="12729307" y="2738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5EEE1C-9158-1156-549F-250123325F39}"/>
                    </a:ext>
                  </a:extLst>
                </p:cNvPr>
                <p:cNvCxnSpPr/>
                <p:nvPr/>
              </p:nvCxnSpPr>
              <p:spPr>
                <a:xfrm>
                  <a:off x="12729307" y="2395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2C6BC63-BCAE-A996-9198-F0D6E94A504D}"/>
                    </a:ext>
                  </a:extLst>
                </p:cNvPr>
                <p:cNvCxnSpPr/>
                <p:nvPr/>
              </p:nvCxnSpPr>
              <p:spPr>
                <a:xfrm>
                  <a:off x="12729307" y="2052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77B4204-7F88-9298-8C63-F45632F814EB}"/>
                    </a:ext>
                  </a:extLst>
                </p:cNvPr>
                <p:cNvCxnSpPr/>
                <p:nvPr/>
              </p:nvCxnSpPr>
              <p:spPr>
                <a:xfrm>
                  <a:off x="12729307" y="4796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974B396-8BFB-565A-1D45-AC5051F383B4}"/>
                    </a:ext>
                  </a:extLst>
                </p:cNvPr>
                <p:cNvCxnSpPr/>
                <p:nvPr/>
              </p:nvCxnSpPr>
              <p:spPr>
                <a:xfrm>
                  <a:off x="12729307" y="5138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2C41DE-4BA5-7EB5-C94F-6E3CB42B2850}"/>
                    </a:ext>
                  </a:extLst>
                </p:cNvPr>
                <p:cNvCxnSpPr/>
                <p:nvPr/>
              </p:nvCxnSpPr>
              <p:spPr>
                <a:xfrm>
                  <a:off x="12729307" y="4453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C8EBD5-04C9-A033-8F51-2D39E6444E65}"/>
                    </a:ext>
                  </a:extLst>
                </p:cNvPr>
                <p:cNvCxnSpPr/>
                <p:nvPr/>
              </p:nvCxnSpPr>
              <p:spPr>
                <a:xfrm>
                  <a:off x="12729307" y="4110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C7EB17-9FA7-08C5-ABB2-B679916A18F3}"/>
                    </a:ext>
                  </a:extLst>
                </p:cNvPr>
                <p:cNvCxnSpPr/>
                <p:nvPr/>
              </p:nvCxnSpPr>
              <p:spPr>
                <a:xfrm>
                  <a:off x="12729307" y="3767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4815470-E934-C198-88CA-285C1310AED2}"/>
                    </a:ext>
                  </a:extLst>
                </p:cNvPr>
                <p:cNvCxnSpPr/>
                <p:nvPr/>
              </p:nvCxnSpPr>
              <p:spPr>
                <a:xfrm>
                  <a:off x="12729307" y="6510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BA312E-6798-4EB2-D795-5226364BED39}"/>
                    </a:ext>
                  </a:extLst>
                </p:cNvPr>
                <p:cNvCxnSpPr/>
                <p:nvPr/>
              </p:nvCxnSpPr>
              <p:spPr>
                <a:xfrm>
                  <a:off x="12729307" y="6853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432DE7-E633-79FC-531D-765EC96E3943}"/>
                    </a:ext>
                  </a:extLst>
                </p:cNvPr>
                <p:cNvCxnSpPr/>
                <p:nvPr/>
              </p:nvCxnSpPr>
              <p:spPr>
                <a:xfrm>
                  <a:off x="12729307" y="5824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9C35EB4-830D-60C7-6F97-879535329C9D}"/>
                    </a:ext>
                  </a:extLst>
                </p:cNvPr>
                <p:cNvCxnSpPr/>
                <p:nvPr/>
              </p:nvCxnSpPr>
              <p:spPr>
                <a:xfrm>
                  <a:off x="12729307" y="5481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411CFF2-50B1-461A-4790-B8E4C6844ECD}"/>
                    </a:ext>
                  </a:extLst>
                </p:cNvPr>
                <p:cNvCxnSpPr/>
                <p:nvPr/>
              </p:nvCxnSpPr>
              <p:spPr>
                <a:xfrm>
                  <a:off x="12729307" y="6167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6CF8F1D-FCA1-0E52-9B86-1986AB299A31}"/>
                  </a:ext>
                </a:extLst>
              </p:cNvPr>
              <p:cNvGrpSpPr/>
              <p:nvPr/>
            </p:nvGrpSpPr>
            <p:grpSpPr>
              <a:xfrm>
                <a:off x="-127" y="109726"/>
                <a:ext cx="12188952" cy="6629400"/>
                <a:chOff x="12729307" y="109726"/>
                <a:chExt cx="12188952" cy="6629400"/>
              </a:xfrm>
            </p:grpSpPr>
            <p:cxnSp>
              <p:nvCxnSpPr>
                <p:cNvPr id="33" name="Straight Connector 32">
                  <a:extLst>
                    <a:ext uri="{FF2B5EF4-FFF2-40B4-BE49-F238E27FC236}">
                      <a16:creationId xmlns:a16="http://schemas.microsoft.com/office/drawing/2014/main" id="{91AC671C-8C44-ED3A-442F-0949F3FA0C57}"/>
                    </a:ext>
                  </a:extLst>
                </p:cNvPr>
                <p:cNvCxnSpPr/>
                <p:nvPr/>
              </p:nvCxnSpPr>
              <p:spPr>
                <a:xfrm>
                  <a:off x="12729307" y="1481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3D5D6A-D10A-C74D-79C1-E8A312E5EE61}"/>
                    </a:ext>
                  </a:extLst>
                </p:cNvPr>
                <p:cNvCxnSpPr/>
                <p:nvPr/>
              </p:nvCxnSpPr>
              <p:spPr>
                <a:xfrm>
                  <a:off x="12729307" y="1824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359B3D-DCBD-16BC-6029-C5EA88B3D789}"/>
                    </a:ext>
                  </a:extLst>
                </p:cNvPr>
                <p:cNvCxnSpPr/>
                <p:nvPr/>
              </p:nvCxnSpPr>
              <p:spPr>
                <a:xfrm>
                  <a:off x="12729307" y="1138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37785-E909-3105-F0B5-E7C4C4EAC941}"/>
                    </a:ext>
                  </a:extLst>
                </p:cNvPr>
                <p:cNvCxnSpPr/>
                <p:nvPr/>
              </p:nvCxnSpPr>
              <p:spPr>
                <a:xfrm>
                  <a:off x="12729307" y="795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879331-C242-32A5-1E51-418EDAFA2749}"/>
                    </a:ext>
                  </a:extLst>
                </p:cNvPr>
                <p:cNvCxnSpPr/>
                <p:nvPr/>
              </p:nvCxnSpPr>
              <p:spPr>
                <a:xfrm>
                  <a:off x="12729307" y="452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A0CDC5-2CD6-F14E-BF54-183DBDF3D2D3}"/>
                    </a:ext>
                  </a:extLst>
                </p:cNvPr>
                <p:cNvCxnSpPr/>
                <p:nvPr/>
              </p:nvCxnSpPr>
              <p:spPr>
                <a:xfrm>
                  <a:off x="12729307" y="109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65876-4463-ECB9-6702-FE110244B147}"/>
                    </a:ext>
                  </a:extLst>
                </p:cNvPr>
                <p:cNvCxnSpPr/>
                <p:nvPr/>
              </p:nvCxnSpPr>
              <p:spPr>
                <a:xfrm>
                  <a:off x="12729307" y="3195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EEDEC-4442-2CD9-D599-2219515EB07F}"/>
                    </a:ext>
                  </a:extLst>
                </p:cNvPr>
                <p:cNvCxnSpPr/>
                <p:nvPr/>
              </p:nvCxnSpPr>
              <p:spPr>
                <a:xfrm>
                  <a:off x="12729307" y="3538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9A09E6-D152-739C-FD9F-757021BE146B}"/>
                    </a:ext>
                  </a:extLst>
                </p:cNvPr>
                <p:cNvCxnSpPr/>
                <p:nvPr/>
              </p:nvCxnSpPr>
              <p:spPr>
                <a:xfrm>
                  <a:off x="12729307" y="2852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2C899A-2850-506F-4B05-F6C5EFF44A42}"/>
                    </a:ext>
                  </a:extLst>
                </p:cNvPr>
                <p:cNvCxnSpPr/>
                <p:nvPr/>
              </p:nvCxnSpPr>
              <p:spPr>
                <a:xfrm>
                  <a:off x="12729307" y="2510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D8BA1B-ACD1-5A26-E922-44AD4C805774}"/>
                    </a:ext>
                  </a:extLst>
                </p:cNvPr>
                <p:cNvCxnSpPr/>
                <p:nvPr/>
              </p:nvCxnSpPr>
              <p:spPr>
                <a:xfrm>
                  <a:off x="12729307" y="2167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913F5C-9E71-718D-1887-E8B8FBA65578}"/>
                    </a:ext>
                  </a:extLst>
                </p:cNvPr>
                <p:cNvCxnSpPr/>
                <p:nvPr/>
              </p:nvCxnSpPr>
              <p:spPr>
                <a:xfrm>
                  <a:off x="12729307" y="4910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10FB90-0404-EECC-CADC-1D23384B6E36}"/>
                    </a:ext>
                  </a:extLst>
                </p:cNvPr>
                <p:cNvCxnSpPr/>
                <p:nvPr/>
              </p:nvCxnSpPr>
              <p:spPr>
                <a:xfrm>
                  <a:off x="12729307" y="5253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867295-30A8-E543-CEFA-7DEDB440211B}"/>
                    </a:ext>
                  </a:extLst>
                </p:cNvPr>
                <p:cNvCxnSpPr/>
                <p:nvPr/>
              </p:nvCxnSpPr>
              <p:spPr>
                <a:xfrm>
                  <a:off x="12729307" y="4567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F25900-C2E7-FFDE-43F2-AEBF8B4825CF}"/>
                    </a:ext>
                  </a:extLst>
                </p:cNvPr>
                <p:cNvCxnSpPr/>
                <p:nvPr/>
              </p:nvCxnSpPr>
              <p:spPr>
                <a:xfrm>
                  <a:off x="12729307" y="4224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F60FE0-25BD-A7C8-8FED-7419FBABC89B}"/>
                    </a:ext>
                  </a:extLst>
                </p:cNvPr>
                <p:cNvCxnSpPr/>
                <p:nvPr/>
              </p:nvCxnSpPr>
              <p:spPr>
                <a:xfrm>
                  <a:off x="12729307" y="3881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D427AF-BA05-A3A5-6DE0-0A2BAF2EAAE5}"/>
                    </a:ext>
                  </a:extLst>
                </p:cNvPr>
                <p:cNvCxnSpPr/>
                <p:nvPr/>
              </p:nvCxnSpPr>
              <p:spPr>
                <a:xfrm>
                  <a:off x="12729307" y="6624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D53ACE-1B51-A4E0-A937-360651F05172}"/>
                    </a:ext>
                  </a:extLst>
                </p:cNvPr>
                <p:cNvCxnSpPr/>
                <p:nvPr/>
              </p:nvCxnSpPr>
              <p:spPr>
                <a:xfrm>
                  <a:off x="12729307" y="6281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2A0918D-3B99-B4B3-8DC3-768CC277BE09}"/>
                    </a:ext>
                  </a:extLst>
                </p:cNvPr>
                <p:cNvCxnSpPr/>
                <p:nvPr/>
              </p:nvCxnSpPr>
              <p:spPr>
                <a:xfrm>
                  <a:off x="12729307" y="5939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1F1C04-FA6C-3473-D07D-D70139CE0C45}"/>
                    </a:ext>
                  </a:extLst>
                </p:cNvPr>
                <p:cNvCxnSpPr/>
                <p:nvPr/>
              </p:nvCxnSpPr>
              <p:spPr>
                <a:xfrm>
                  <a:off x="12729307" y="5596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297A40-E650-A585-9C5E-AEF614ED8BFC}"/>
                    </a:ext>
                  </a:extLst>
                </p:cNvPr>
                <p:cNvCxnSpPr/>
                <p:nvPr/>
              </p:nvCxnSpPr>
              <p:spPr>
                <a:xfrm>
                  <a:off x="12729307" y="1595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7C48DA-FC2C-4B03-AAFA-EBCF9791F089}"/>
                    </a:ext>
                  </a:extLst>
                </p:cNvPr>
                <p:cNvCxnSpPr/>
                <p:nvPr/>
              </p:nvCxnSpPr>
              <p:spPr>
                <a:xfrm>
                  <a:off x="12729307" y="1938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A136D5-0112-4640-5CC7-E25FA93E821F}"/>
                    </a:ext>
                  </a:extLst>
                </p:cNvPr>
                <p:cNvCxnSpPr/>
                <p:nvPr/>
              </p:nvCxnSpPr>
              <p:spPr>
                <a:xfrm>
                  <a:off x="12729307" y="1252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8F2D6F-CE12-C271-6596-3477C8B819C4}"/>
                    </a:ext>
                  </a:extLst>
                </p:cNvPr>
                <p:cNvCxnSpPr/>
                <p:nvPr/>
              </p:nvCxnSpPr>
              <p:spPr>
                <a:xfrm>
                  <a:off x="12729307" y="909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2FE073-8D55-4E6A-7767-EF9463B0B6EF}"/>
                    </a:ext>
                  </a:extLst>
                </p:cNvPr>
                <p:cNvCxnSpPr/>
                <p:nvPr/>
              </p:nvCxnSpPr>
              <p:spPr>
                <a:xfrm>
                  <a:off x="12729307" y="566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3FB654-C6AC-222C-83D7-6E5572C8652E}"/>
                    </a:ext>
                  </a:extLst>
                </p:cNvPr>
                <p:cNvCxnSpPr/>
                <p:nvPr/>
              </p:nvCxnSpPr>
              <p:spPr>
                <a:xfrm>
                  <a:off x="12729307" y="224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DF4D91-B1E4-A43A-D610-CCA673034A1B}"/>
                    </a:ext>
                  </a:extLst>
                </p:cNvPr>
                <p:cNvCxnSpPr/>
                <p:nvPr/>
              </p:nvCxnSpPr>
              <p:spPr>
                <a:xfrm>
                  <a:off x="12729307" y="3310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E896E85-9A43-78EF-39F5-60F4506CECBD}"/>
                    </a:ext>
                  </a:extLst>
                </p:cNvPr>
                <p:cNvCxnSpPr/>
                <p:nvPr/>
              </p:nvCxnSpPr>
              <p:spPr>
                <a:xfrm>
                  <a:off x="12729307" y="3653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213030-AAF1-E183-7201-F5AC945C322E}"/>
                    </a:ext>
                  </a:extLst>
                </p:cNvPr>
                <p:cNvCxnSpPr/>
                <p:nvPr/>
              </p:nvCxnSpPr>
              <p:spPr>
                <a:xfrm>
                  <a:off x="12729307" y="2967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99AE57-2AB9-02F1-D24C-1149707E0AA2}"/>
                    </a:ext>
                  </a:extLst>
                </p:cNvPr>
                <p:cNvCxnSpPr/>
                <p:nvPr/>
              </p:nvCxnSpPr>
              <p:spPr>
                <a:xfrm>
                  <a:off x="12729307" y="2624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FF047E-B10D-DBF6-91EB-78DAB5AD1C3F}"/>
                    </a:ext>
                  </a:extLst>
                </p:cNvPr>
                <p:cNvCxnSpPr/>
                <p:nvPr/>
              </p:nvCxnSpPr>
              <p:spPr>
                <a:xfrm>
                  <a:off x="12729307" y="2281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BFFC60-ADA4-309C-CD72-ADAEFFBB8F61}"/>
                    </a:ext>
                  </a:extLst>
                </p:cNvPr>
                <p:cNvCxnSpPr/>
                <p:nvPr/>
              </p:nvCxnSpPr>
              <p:spPr>
                <a:xfrm>
                  <a:off x="12729307" y="5024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3CD360-61CD-3930-33DD-1864239EFEAA}"/>
                    </a:ext>
                  </a:extLst>
                </p:cNvPr>
                <p:cNvCxnSpPr/>
                <p:nvPr/>
              </p:nvCxnSpPr>
              <p:spPr>
                <a:xfrm>
                  <a:off x="12729307" y="5367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A18FA4-995F-3AB5-A504-B4C31A52A354}"/>
                    </a:ext>
                  </a:extLst>
                </p:cNvPr>
                <p:cNvCxnSpPr/>
                <p:nvPr/>
              </p:nvCxnSpPr>
              <p:spPr>
                <a:xfrm>
                  <a:off x="12729307" y="4681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240A8DE-4FAB-D642-D39D-5FF7895DC253}"/>
                    </a:ext>
                  </a:extLst>
                </p:cNvPr>
                <p:cNvCxnSpPr/>
                <p:nvPr/>
              </p:nvCxnSpPr>
              <p:spPr>
                <a:xfrm>
                  <a:off x="12729307" y="4338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98FBC0-6135-95DC-3AA3-CB7AF67FF941}"/>
                    </a:ext>
                  </a:extLst>
                </p:cNvPr>
                <p:cNvCxnSpPr/>
                <p:nvPr/>
              </p:nvCxnSpPr>
              <p:spPr>
                <a:xfrm>
                  <a:off x="12729307" y="3995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A25620-C85C-DE7D-82F6-814DA7AF8BDA}"/>
                    </a:ext>
                  </a:extLst>
                </p:cNvPr>
                <p:cNvCxnSpPr/>
                <p:nvPr/>
              </p:nvCxnSpPr>
              <p:spPr>
                <a:xfrm>
                  <a:off x="12729307" y="6739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035E19-26B0-92DE-26EA-6D3F4D3A8960}"/>
                    </a:ext>
                  </a:extLst>
                </p:cNvPr>
                <p:cNvCxnSpPr/>
                <p:nvPr/>
              </p:nvCxnSpPr>
              <p:spPr>
                <a:xfrm>
                  <a:off x="12729307" y="6396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746D02-19E5-873B-674D-8643E6406263}"/>
                    </a:ext>
                  </a:extLst>
                </p:cNvPr>
                <p:cNvCxnSpPr/>
                <p:nvPr/>
              </p:nvCxnSpPr>
              <p:spPr>
                <a:xfrm>
                  <a:off x="12729307" y="6053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E313C31-3CD9-DDCC-E0AB-23F45589D51C}"/>
                    </a:ext>
                  </a:extLst>
                </p:cNvPr>
                <p:cNvCxnSpPr/>
                <p:nvPr/>
              </p:nvCxnSpPr>
              <p:spPr>
                <a:xfrm>
                  <a:off x="12729307" y="5710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BA8A3896-A022-3D93-0F47-AD6B0035D343}"/>
                </a:ext>
              </a:extLst>
            </p:cNvPr>
            <p:cNvGrpSpPr/>
            <p:nvPr/>
          </p:nvGrpSpPr>
          <p:grpSpPr>
            <a:xfrm>
              <a:off x="970985" y="0"/>
              <a:ext cx="10247475" cy="6858000"/>
              <a:chOff x="971112" y="0"/>
              <a:chExt cx="10247475" cy="6858000"/>
            </a:xfrm>
          </p:grpSpPr>
          <p:cxnSp>
            <p:nvCxnSpPr>
              <p:cNvPr id="7" name="Straight Connector 6">
                <a:extLst>
                  <a:ext uri="{FF2B5EF4-FFF2-40B4-BE49-F238E27FC236}">
                    <a16:creationId xmlns:a16="http://schemas.microsoft.com/office/drawing/2014/main" id="{B29B664C-BD4B-DE6A-F674-ACF9BFD47104}"/>
                  </a:ext>
                </a:extLst>
              </p:cNvPr>
              <p:cNvCxnSpPr/>
              <p:nvPr/>
            </p:nvCxnSpPr>
            <p:spPr bwMode="gray">
              <a:xfrm flipH="1">
                <a:off x="97111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75E895-5811-2568-4785-119CC7D7A6D6}"/>
                  </a:ext>
                </a:extLst>
              </p:cNvPr>
              <p:cNvCxnSpPr/>
              <p:nvPr/>
            </p:nvCxnSpPr>
            <p:spPr bwMode="gray">
              <a:xfrm flipH="1">
                <a:off x="1902579"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3A1103-CA7C-9008-202F-0640D1BA73D9}"/>
                  </a:ext>
                </a:extLst>
              </p:cNvPr>
              <p:cNvCxnSpPr/>
              <p:nvPr/>
            </p:nvCxnSpPr>
            <p:spPr bwMode="gray">
              <a:xfrm flipH="1">
                <a:off x="28340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134332-D055-85AE-9F68-EB3F0E270BBC}"/>
                  </a:ext>
                </a:extLst>
              </p:cNvPr>
              <p:cNvCxnSpPr/>
              <p:nvPr/>
            </p:nvCxnSpPr>
            <p:spPr bwMode="gray">
              <a:xfrm flipH="1">
                <a:off x="3765513"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7EF196-6654-8040-E97B-195A2B6F9A59}"/>
                  </a:ext>
                </a:extLst>
              </p:cNvPr>
              <p:cNvCxnSpPr/>
              <p:nvPr/>
            </p:nvCxnSpPr>
            <p:spPr bwMode="gray">
              <a:xfrm flipH="1">
                <a:off x="4696980"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1FE0FE-450A-7869-8FFE-2CCD2D4F5640}"/>
                  </a:ext>
                </a:extLst>
              </p:cNvPr>
              <p:cNvCxnSpPr/>
              <p:nvPr/>
            </p:nvCxnSpPr>
            <p:spPr bwMode="gray">
              <a:xfrm flipH="1">
                <a:off x="5628447"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BBA072-6392-A63A-2079-1440F6233CDE}"/>
                  </a:ext>
                </a:extLst>
              </p:cNvPr>
              <p:cNvCxnSpPr/>
              <p:nvPr/>
            </p:nvCxnSpPr>
            <p:spPr bwMode="gray">
              <a:xfrm flipH="1">
                <a:off x="6559914"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AC709-7DD1-627F-206E-E5CDC1B16AB8}"/>
                  </a:ext>
                </a:extLst>
              </p:cNvPr>
              <p:cNvCxnSpPr/>
              <p:nvPr/>
            </p:nvCxnSpPr>
            <p:spPr bwMode="gray">
              <a:xfrm flipH="1">
                <a:off x="7491381"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EE753-D5AB-2B74-D273-3BB5B1BCC23C}"/>
                  </a:ext>
                </a:extLst>
              </p:cNvPr>
              <p:cNvCxnSpPr/>
              <p:nvPr/>
            </p:nvCxnSpPr>
            <p:spPr bwMode="gray">
              <a:xfrm flipH="1">
                <a:off x="8422848"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7AA1CD-0FB2-00F0-D116-149A35EB92D3}"/>
                  </a:ext>
                </a:extLst>
              </p:cNvPr>
              <p:cNvCxnSpPr/>
              <p:nvPr/>
            </p:nvCxnSpPr>
            <p:spPr bwMode="gray">
              <a:xfrm flipH="1">
                <a:off x="9354315"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67DBB3-63DE-EE8D-D442-02A28B4376CB}"/>
                  </a:ext>
                </a:extLst>
              </p:cNvPr>
              <p:cNvCxnSpPr/>
              <p:nvPr/>
            </p:nvCxnSpPr>
            <p:spPr bwMode="gray">
              <a:xfrm flipH="1">
                <a:off x="1028578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6EF32D-9505-333A-5521-F10447964281}"/>
                  </a:ext>
                </a:extLst>
              </p:cNvPr>
              <p:cNvCxnSpPr/>
              <p:nvPr/>
            </p:nvCxnSpPr>
            <p:spPr bwMode="gray">
              <a:xfrm flipH="1">
                <a:off x="112172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0BF885F-D3CC-745A-984D-D7F6966AA713}"/>
                </a:ext>
              </a:extLst>
            </p:cNvPr>
            <p:cNvGrpSpPr/>
            <p:nvPr userDrawn="1"/>
          </p:nvGrpSpPr>
          <p:grpSpPr>
            <a:xfrm>
              <a:off x="608758" y="448731"/>
              <a:ext cx="10971928" cy="5722842"/>
              <a:chOff x="608885" y="1604366"/>
              <a:chExt cx="10971928" cy="4567208"/>
            </a:xfrm>
            <a:solidFill>
              <a:schemeClr val="accent2">
                <a:lumMod val="20000"/>
                <a:lumOff val="80000"/>
                <a:alpha val="20000"/>
              </a:schemeClr>
            </a:solidFill>
          </p:grpSpPr>
          <p:sp>
            <p:nvSpPr>
              <p:cNvPr id="145" name="Rectangle 144">
                <a:extLst>
                  <a:ext uri="{FF2B5EF4-FFF2-40B4-BE49-F238E27FC236}">
                    <a16:creationId xmlns:a16="http://schemas.microsoft.com/office/drawing/2014/main" id="{0931424C-1645-8E9B-FA77-0A941399FCE6}"/>
                  </a:ext>
                </a:extLst>
              </p:cNvPr>
              <p:cNvSpPr/>
              <p:nvPr/>
            </p:nvSpPr>
            <p:spPr>
              <a:xfrm>
                <a:off x="60888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6" name="Rectangle 145">
                <a:extLst>
                  <a:ext uri="{FF2B5EF4-FFF2-40B4-BE49-F238E27FC236}">
                    <a16:creationId xmlns:a16="http://schemas.microsoft.com/office/drawing/2014/main" id="{A9233359-F46C-9B5F-11AE-D01F64447A2A}"/>
                  </a:ext>
                </a:extLst>
              </p:cNvPr>
              <p:cNvSpPr/>
              <p:nvPr/>
            </p:nvSpPr>
            <p:spPr>
              <a:xfrm>
                <a:off x="1540352"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7" name="Rectangle 146">
                <a:extLst>
                  <a:ext uri="{FF2B5EF4-FFF2-40B4-BE49-F238E27FC236}">
                    <a16:creationId xmlns:a16="http://schemas.microsoft.com/office/drawing/2014/main" id="{2A1B892E-96E7-7899-F1B3-0AADC1E264B4}"/>
                  </a:ext>
                </a:extLst>
              </p:cNvPr>
              <p:cNvSpPr/>
              <p:nvPr/>
            </p:nvSpPr>
            <p:spPr>
              <a:xfrm>
                <a:off x="24718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8" name="Rectangle 147">
                <a:extLst>
                  <a:ext uri="{FF2B5EF4-FFF2-40B4-BE49-F238E27FC236}">
                    <a16:creationId xmlns:a16="http://schemas.microsoft.com/office/drawing/2014/main" id="{725B52BB-4AE6-2B60-DA7E-11AEF18FD71A}"/>
                  </a:ext>
                </a:extLst>
              </p:cNvPr>
              <p:cNvSpPr/>
              <p:nvPr/>
            </p:nvSpPr>
            <p:spPr>
              <a:xfrm>
                <a:off x="3403286"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9" name="Rectangle 148">
                <a:extLst>
                  <a:ext uri="{FF2B5EF4-FFF2-40B4-BE49-F238E27FC236}">
                    <a16:creationId xmlns:a16="http://schemas.microsoft.com/office/drawing/2014/main" id="{ED872CF2-3533-710C-78F5-54FC7545EE57}"/>
                  </a:ext>
                </a:extLst>
              </p:cNvPr>
              <p:cNvSpPr/>
              <p:nvPr/>
            </p:nvSpPr>
            <p:spPr>
              <a:xfrm>
                <a:off x="4334753"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0" name="Rectangle 149">
                <a:extLst>
                  <a:ext uri="{FF2B5EF4-FFF2-40B4-BE49-F238E27FC236}">
                    <a16:creationId xmlns:a16="http://schemas.microsoft.com/office/drawing/2014/main" id="{F0B7B9AE-CCF1-DDB8-EB57-A58B812A608C}"/>
                  </a:ext>
                </a:extLst>
              </p:cNvPr>
              <p:cNvSpPr/>
              <p:nvPr/>
            </p:nvSpPr>
            <p:spPr>
              <a:xfrm>
                <a:off x="5266220"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1" name="Rectangle 150">
                <a:extLst>
                  <a:ext uri="{FF2B5EF4-FFF2-40B4-BE49-F238E27FC236}">
                    <a16:creationId xmlns:a16="http://schemas.microsoft.com/office/drawing/2014/main" id="{21F47EEE-6F27-05C9-4503-E9BE3CE8C4BA}"/>
                  </a:ext>
                </a:extLst>
              </p:cNvPr>
              <p:cNvSpPr/>
              <p:nvPr/>
            </p:nvSpPr>
            <p:spPr>
              <a:xfrm>
                <a:off x="6197687"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2" name="Rectangle 151">
                <a:extLst>
                  <a:ext uri="{FF2B5EF4-FFF2-40B4-BE49-F238E27FC236}">
                    <a16:creationId xmlns:a16="http://schemas.microsoft.com/office/drawing/2014/main" id="{9161A4C4-ED20-3A1B-3E4C-D4DF9018B3C8}"/>
                  </a:ext>
                </a:extLst>
              </p:cNvPr>
              <p:cNvSpPr/>
              <p:nvPr/>
            </p:nvSpPr>
            <p:spPr>
              <a:xfrm>
                <a:off x="7129154"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3" name="Rectangle 152">
                <a:extLst>
                  <a:ext uri="{FF2B5EF4-FFF2-40B4-BE49-F238E27FC236}">
                    <a16:creationId xmlns:a16="http://schemas.microsoft.com/office/drawing/2014/main" id="{33871AC7-13F5-B68C-3B2A-C09DD68247A7}"/>
                  </a:ext>
                </a:extLst>
              </p:cNvPr>
              <p:cNvSpPr/>
              <p:nvPr/>
            </p:nvSpPr>
            <p:spPr>
              <a:xfrm>
                <a:off x="8060621"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4" name="Rectangle 153">
                <a:extLst>
                  <a:ext uri="{FF2B5EF4-FFF2-40B4-BE49-F238E27FC236}">
                    <a16:creationId xmlns:a16="http://schemas.microsoft.com/office/drawing/2014/main" id="{6B7EE8E7-E42C-8EA1-EE83-2D2D64D2EB56}"/>
                  </a:ext>
                </a:extLst>
              </p:cNvPr>
              <p:cNvSpPr/>
              <p:nvPr/>
            </p:nvSpPr>
            <p:spPr>
              <a:xfrm>
                <a:off x="8992088"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5" name="Rectangle 154">
                <a:extLst>
                  <a:ext uri="{FF2B5EF4-FFF2-40B4-BE49-F238E27FC236}">
                    <a16:creationId xmlns:a16="http://schemas.microsoft.com/office/drawing/2014/main" id="{C630D5FC-716C-9869-203A-9144CB1A1D5C}"/>
                  </a:ext>
                </a:extLst>
              </p:cNvPr>
              <p:cNvSpPr/>
              <p:nvPr/>
            </p:nvSpPr>
            <p:spPr>
              <a:xfrm>
                <a:off x="992355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6" name="Rectangle 155">
                <a:extLst>
                  <a:ext uri="{FF2B5EF4-FFF2-40B4-BE49-F238E27FC236}">
                    <a16:creationId xmlns:a16="http://schemas.microsoft.com/office/drawing/2014/main" id="{7804B598-8060-0986-AD2D-17A4815EA02D}"/>
                  </a:ext>
                </a:extLst>
              </p:cNvPr>
              <p:cNvSpPr/>
              <p:nvPr/>
            </p:nvSpPr>
            <p:spPr>
              <a:xfrm>
                <a:off x="108550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grpSp>
      </p:grpSp>
    </p:spTree>
    <p:extLst>
      <p:ext uri="{BB962C8B-B14F-4D97-AF65-F5344CB8AC3E}">
        <p14:creationId xmlns:p14="http://schemas.microsoft.com/office/powerpoint/2010/main" val="31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of Template">
    <p:bg>
      <p:bgPr>
        <a:solidFill>
          <a:schemeClr val="accent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46863-BC96-B418-1052-C44A7E35FC2E}"/>
              </a:ext>
            </a:extLst>
          </p:cNvPr>
          <p:cNvSpPr txBox="1"/>
          <p:nvPr userDrawn="1"/>
        </p:nvSpPr>
        <p:spPr>
          <a:xfrm>
            <a:off x="606392" y="721895"/>
            <a:ext cx="10876547" cy="4880008"/>
          </a:xfrm>
          <a:prstGeom prst="rect">
            <a:avLst/>
          </a:prstGeom>
          <a:noFill/>
        </p:spPr>
        <p:txBody>
          <a:bodyPr wrap="square" lIns="0" tIns="0" rIns="0" bIns="0" rtlCol="0" anchor="ctr">
            <a:noAutofit/>
          </a:bodyPr>
          <a:lstStyle/>
          <a:p>
            <a:pPr algn="ctr">
              <a:lnSpc>
                <a:spcPct val="90000"/>
              </a:lnSpc>
            </a:pPr>
            <a:r>
              <a:rPr lang="en-US" sz="5400" spc="300">
                <a:solidFill>
                  <a:schemeClr val="tx2"/>
                </a:solidFill>
              </a:rPr>
              <a:t>DO NOT USE </a:t>
            </a:r>
          </a:p>
          <a:p>
            <a:pPr algn="ctr">
              <a:lnSpc>
                <a:spcPct val="90000"/>
              </a:lnSpc>
            </a:pPr>
            <a:endParaRPr lang="en-US" sz="5400" spc="300">
              <a:solidFill>
                <a:schemeClr val="tx2"/>
              </a:solidFill>
            </a:endParaRPr>
          </a:p>
          <a:p>
            <a:pPr algn="ctr">
              <a:lnSpc>
                <a:spcPct val="90000"/>
              </a:lnSpc>
            </a:pPr>
            <a:r>
              <a:rPr lang="en-US" sz="5400" spc="300">
                <a:solidFill>
                  <a:schemeClr val="tx2"/>
                </a:solidFill>
              </a:rPr>
              <a:t>ALL LAYOUTS PAST THIS ARE NOT PART OF THIS TEMPLATE</a:t>
            </a:r>
          </a:p>
        </p:txBody>
      </p:sp>
    </p:spTree>
    <p:extLst>
      <p:ext uri="{BB962C8B-B14F-4D97-AF65-F5344CB8AC3E}">
        <p14:creationId xmlns:p14="http://schemas.microsoft.com/office/powerpoint/2010/main" val="261054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Click to edit text">
            <a:extLst>
              <a:ext uri="{FF2B5EF4-FFF2-40B4-BE49-F238E27FC236}">
                <a16:creationId xmlns:a16="http://schemas.microsoft.com/office/drawing/2014/main" id="{B29EB907-51A5-4D60-B03A-85DECB7627F9}"/>
              </a:ext>
            </a:extLst>
          </p:cNvPr>
          <p:cNvSpPr>
            <a:spLocks noGrp="1"/>
          </p:cNvSpPr>
          <p:nvPr>
            <p:ph type="body" sz="quarter" idx="23" hasCustomPrompt="1"/>
          </p:nvPr>
        </p:nvSpPr>
        <p:spPr>
          <a:xfrm>
            <a:off x="2894013" y="1359907"/>
            <a:ext cx="7315200" cy="4322783"/>
          </a:xfrm>
        </p:spPr>
        <p:txBody>
          <a:bodyPr anchor="t"/>
          <a:lstStyle>
            <a:lvl1pPr marL="0" indent="0">
              <a:spcBef>
                <a:spcPts val="1800"/>
              </a:spcBef>
              <a:buClr>
                <a:schemeClr val="accent2"/>
              </a:buClr>
              <a:buFont typeface="Open Sans" panose="020B0606030504020204" pitchFamily="34" charset="0"/>
              <a:buChar char="​"/>
              <a:defRPr lang="en-US" sz="2000" kern="1200" dirty="0" smtClean="0">
                <a:solidFill>
                  <a:schemeClr val="tx1"/>
                </a:solidFill>
                <a:latin typeface="+mn-lt"/>
                <a:ea typeface="+mn-ea"/>
                <a:cs typeface="+mn-cs"/>
              </a:defRPr>
            </a:lvl1pPr>
            <a:lvl2pPr marL="0" indent="0">
              <a:spcBef>
                <a:spcPts val="600"/>
              </a:spcBef>
              <a:buFont typeface="Open Sans" panose="020B0606030504020204" pitchFamily="34" charset="0"/>
              <a:buNone/>
              <a:defRPr/>
            </a:lvl2pPr>
            <a:lvl3pPr marL="285750" indent="-285750">
              <a:buFont typeface="Open Sans" panose="020B0606030504020204" pitchFamily="34" charset="0"/>
              <a:buNone/>
              <a:defRPr sz="1800"/>
            </a:lvl3pPr>
            <a:lvl4pPr marL="285750" indent="-285750">
              <a:buFont typeface="Open Sans" panose="020B0606030504020204" pitchFamily="34" charset="0"/>
              <a:buChar char="​"/>
              <a:tabLst/>
              <a:defRPr sz="1800">
                <a:solidFill>
                  <a:schemeClr val="tx2"/>
                </a:solidFill>
              </a:defRPr>
            </a:lvl4pPr>
            <a:lvl5pPr marL="285750" indent="-285750">
              <a:buFont typeface="Open Sans" panose="020B0606030504020204" pitchFamily="34" charset="0"/>
              <a:buChar char="​"/>
              <a:tabLst/>
              <a:defRPr sz="1800">
                <a:solidFill>
                  <a:schemeClr val="tx2"/>
                </a:solidFill>
              </a:defRPr>
            </a:lvl5pPr>
            <a:lvl6pPr marL="285750" indent="-285750">
              <a:buFont typeface="Open Sans" panose="020B0606030504020204" pitchFamily="34" charset="0"/>
              <a:buChar char="​"/>
              <a:defRPr sz="1800">
                <a:solidFill>
                  <a:schemeClr val="tx2"/>
                </a:solidFill>
              </a:defRPr>
            </a:lvl6pPr>
            <a:lvl7pPr marL="0" indent="0">
              <a:buFont typeface="Open Sans" panose="020B0606030504020204" pitchFamily="34" charset="0"/>
              <a:buNone/>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a:t>Text goes here</a:t>
            </a:r>
          </a:p>
          <a:p>
            <a:pPr lvl="0"/>
            <a:r>
              <a:rPr lang="en-US"/>
              <a:t>And it goes here </a:t>
            </a:r>
          </a:p>
          <a:p>
            <a:pPr lvl="0"/>
            <a:r>
              <a:rPr lang="en-US"/>
              <a:t>Third item here</a:t>
            </a:r>
          </a:p>
        </p:txBody>
      </p:sp>
      <p:sp>
        <p:nvSpPr>
          <p:cNvPr id="730"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TextBox 1">
            <a:extLst>
              <a:ext uri="{FF2B5EF4-FFF2-40B4-BE49-F238E27FC236}">
                <a16:creationId xmlns:a16="http://schemas.microsoft.com/office/drawing/2014/main" id="{EFAB009F-8C77-4345-BB40-5C6D1F329C80}"/>
              </a:ext>
            </a:extLst>
          </p:cNvPr>
          <p:cNvSpPr txBox="1"/>
          <p:nvPr userDrawn="1"/>
        </p:nvSpPr>
        <p:spPr>
          <a:xfrm>
            <a:off x="610289" y="1257625"/>
            <a:ext cx="1939871" cy="443198"/>
          </a:xfrm>
          <a:prstGeom prst="rect">
            <a:avLst/>
          </a:prstGeom>
        </p:spPr>
        <p:txBody>
          <a:bodyPr vert="horz" wrap="none" lIns="0" tIns="0" rIns="0" bIns="0" rtlCol="0" anchor="b">
            <a:noAutofit/>
          </a:bodyPr>
          <a:lstStyle>
            <a:lvl1pPr>
              <a:lnSpc>
                <a:spcPct val="90000"/>
              </a:lnSpc>
              <a:spcBef>
                <a:spcPct val="0"/>
              </a:spcBef>
              <a:buNone/>
              <a:defRPr sz="3200" b="0">
                <a:solidFill>
                  <a:schemeClr val="accent2"/>
                </a:solidFill>
                <a:latin typeface="+mj-lt"/>
              </a:defRPr>
            </a:lvl1pPr>
          </a:lstStyle>
          <a:p>
            <a:pPr lvl="0"/>
            <a:r>
              <a:rPr lang="en-US">
                <a:solidFill>
                  <a:schemeClr val="accent2"/>
                </a:solidFill>
              </a:rPr>
              <a:t>Agenda</a:t>
            </a:r>
          </a:p>
        </p:txBody>
      </p:sp>
    </p:spTree>
    <p:extLst>
      <p:ext uri="{BB962C8B-B14F-4D97-AF65-F5344CB8AC3E}">
        <p14:creationId xmlns:p14="http://schemas.microsoft.com/office/powerpoint/2010/main" val="27388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 Plum">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purple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a:t>Click to insert logo or delete box if not needed</a:t>
            </a:r>
          </a:p>
        </p:txBody>
      </p:sp>
      <p:sp>
        <p:nvSpPr>
          <p:cNvPr id="1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4" name="TextBox 3">
            <a:extLst>
              <a:ext uri="{FF2B5EF4-FFF2-40B4-BE49-F238E27FC236}">
                <a16:creationId xmlns:a16="http://schemas.microsoft.com/office/drawing/2014/main" id="{4226FCB2-D41D-297F-D2DB-F4D4D124848E}"/>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15" name="Graphic 14">
            <a:extLst>
              <a:ext uri="{FF2B5EF4-FFF2-40B4-BE49-F238E27FC236}">
                <a16:creationId xmlns:a16="http://schemas.microsoft.com/office/drawing/2014/main" id="{6CAA017A-2E13-A386-F00A-F152D129421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6135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dirty="0"/>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04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solidFill>
                  <a:schemeClr val="accent2"/>
                </a:solidFill>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0"/>
              </a:spcBef>
              <a:defRPr>
                <a:solidFill>
                  <a:schemeClr val="tx1"/>
                </a:solidFill>
              </a:defRPr>
            </a:lvl1pPr>
            <a:lvl2pPr>
              <a:spcBef>
                <a:spcPts val="0"/>
              </a:spcBef>
              <a:buClr>
                <a:schemeClr val="bg2">
                  <a:lumMod val="25000"/>
                </a:schemeClr>
              </a:buClr>
              <a:defRPr>
                <a:solidFill>
                  <a:schemeClr val="tx1"/>
                </a:solidFill>
              </a:defRPr>
            </a:lvl2pPr>
            <a:lvl3pPr>
              <a:spcBef>
                <a:spcPts val="0"/>
              </a:spcBef>
              <a:buClr>
                <a:schemeClr val="bg2">
                  <a:lumMod val="25000"/>
                </a:schemeClr>
              </a:buClr>
              <a:defRPr>
                <a:solidFill>
                  <a:schemeClr val="tx1"/>
                </a:solidFill>
              </a:defRPr>
            </a:lvl3pPr>
            <a:lvl4pPr>
              <a:spcBef>
                <a:spcPts val="0"/>
              </a:spcBef>
              <a:buClr>
                <a:schemeClr val="bg2">
                  <a:lumMod val="25000"/>
                </a:schemeClr>
              </a:buClr>
              <a:defRPr>
                <a:solidFill>
                  <a:schemeClr val="tx1"/>
                </a:solidFill>
              </a:defRPr>
            </a:lvl4pPr>
            <a:lvl5pPr>
              <a:spcBef>
                <a:spcPts val="0"/>
              </a:spcBef>
              <a:buClr>
                <a:schemeClr val="bg2">
                  <a:lumMod val="25000"/>
                </a:schemeClr>
              </a:buClr>
              <a:defRPr>
                <a:solidFill>
                  <a:schemeClr val="tx1"/>
                </a:solidFill>
              </a:defRPr>
            </a:lvl5pPr>
            <a:lvl6pPr>
              <a:buClr>
                <a:schemeClr val="bg2">
                  <a:lumMod val="25000"/>
                </a:schemeClr>
              </a:buClr>
              <a:defRPr>
                <a:solidFill>
                  <a:schemeClr val="bg2">
                    <a:lumMod val="25000"/>
                  </a:schemeClr>
                </a:solidFill>
              </a:defRPr>
            </a:lvl6pPr>
            <a:lvl7pPr>
              <a:defRPr/>
            </a:lvl7pPr>
            <a:lvl8pPr>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78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6013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CC3C30A-44C0-E837-19B2-6A2DFD1C7D7F}"/>
              </a:ext>
            </a:extLst>
          </p:cNvPr>
          <p:cNvSpPr>
            <a:spLocks noGrp="1"/>
          </p:cNvSpPr>
          <p:nvPr>
            <p:ph sz="quarter" idx="17" hasCustomPrompt="1"/>
          </p:nvPr>
        </p:nvSpPr>
        <p:spPr bwMode="ltGray">
          <a:xfrm>
            <a:off x="0" y="1600201"/>
            <a:ext cx="5893593" cy="4572000"/>
          </a:xfrm>
          <a:no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01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7F87D5F-EABF-6E97-FCBB-22D4040C1B63}"/>
              </a:ext>
            </a:extLst>
          </p:cNvPr>
          <p:cNvSpPr>
            <a:spLocks noGrp="1"/>
          </p:cNvSpPr>
          <p:nvPr>
            <p:ph sz="quarter" idx="16" hasCustomPrompt="1"/>
          </p:nvPr>
        </p:nvSpPr>
        <p:spPr bwMode="ltGray">
          <a:xfrm>
            <a:off x="6323381" y="1600201"/>
            <a:ext cx="5865445" cy="4572000"/>
          </a:xfrm>
          <a:no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17">
            <a:extLst>
              <a:ext uri="{FF2B5EF4-FFF2-40B4-BE49-F238E27FC236}">
                <a16:creationId xmlns:a16="http://schemas.microsoft.com/office/drawing/2014/main" id="{CA8AC63D-F94C-D60E-8AB3-9211BDCC455C}"/>
              </a:ext>
            </a:extLst>
          </p:cNvPr>
          <p:cNvSpPr>
            <a:spLocks noGrp="1"/>
          </p:cNvSpPr>
          <p:nvPr>
            <p:ph sz="quarter" idx="17" hasCustomPrompt="1"/>
          </p:nvPr>
        </p:nvSpPr>
        <p:spPr bwMode="ltGray">
          <a:xfrm>
            <a:off x="0" y="1600201"/>
            <a:ext cx="5893593" cy="4572000"/>
          </a:xfrm>
          <a:solidFill>
            <a:srgbClr val="F4F8FA"/>
          </a:solid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036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7013" y="7352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09013" y="735203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a:p>
        </p:txBody>
      </p:sp>
      <p:sp>
        <p:nvSpPr>
          <p:cNvPr id="46" name="TextBox 45">
            <a:extLst>
              <a:ext uri="{FF2B5EF4-FFF2-40B4-BE49-F238E27FC236}">
                <a16:creationId xmlns:a16="http://schemas.microsoft.com/office/drawing/2014/main" id="{CD85138C-BA05-506A-37F6-E09D7B567181}"/>
              </a:ext>
            </a:extLst>
          </p:cNvPr>
          <p:cNvSpPr txBox="1"/>
          <p:nvPr/>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6" name="Graphic 5">
            <a:extLst>
              <a:ext uri="{FF2B5EF4-FFF2-40B4-BE49-F238E27FC236}">
                <a16:creationId xmlns:a16="http://schemas.microsoft.com/office/drawing/2014/main" id="{D44F6323-6F3D-CE97-EED0-CB4332C66776}"/>
              </a:ext>
            </a:extLst>
          </p:cNvPr>
          <p:cNvPicPr>
            <a:picLocks noChangeAspect="1"/>
          </p:cNvPicPr>
          <p:nvPr userDrawn="1"/>
        </p:nvPicPr>
        <p:blipFill>
          <a:blip r:embed="rId28">
            <a:extLst>
              <a:ext uri="{96DAC541-7B7A-43D3-8B79-37D633B846F1}">
                <asvg:svgBlip xmlns="" xmlns:asvg="http://schemas.microsoft.com/office/drawing/2016/SVG/main" r:embed="rId29"/>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928140892"/>
      </p:ext>
    </p:extLst>
  </p:cSld>
  <p:clrMap bg1="lt1" tx1="dk1" bg2="lt2" tx2="dk2" accent1="accent1" accent2="accent2" accent3="accent3" accent4="accent4" accent5="accent5" accent6="accent6" hlink="hlink" folHlink="folHlink"/>
  <p:sldLayoutIdLst>
    <p:sldLayoutId id="2147484113" r:id="rId1"/>
    <p:sldLayoutId id="2147484112" r:id="rId2"/>
    <p:sldLayoutId id="2147483941" r:id="rId3"/>
    <p:sldLayoutId id="2147483949" r:id="rId4"/>
    <p:sldLayoutId id="2147483957" r:id="rId5"/>
    <p:sldLayoutId id="2147483956" r:id="rId6"/>
    <p:sldLayoutId id="2147483958" r:id="rId7"/>
    <p:sldLayoutId id="2147483959" r:id="rId8"/>
    <p:sldLayoutId id="2147484085" r:id="rId9"/>
    <p:sldLayoutId id="2147483960" r:id="rId10"/>
    <p:sldLayoutId id="2147483963" r:id="rId11"/>
    <p:sldLayoutId id="2147483961" r:id="rId12"/>
    <p:sldLayoutId id="2147483962" r:id="rId13"/>
    <p:sldLayoutId id="2147483964" r:id="rId14"/>
    <p:sldLayoutId id="2147483965" r:id="rId15"/>
    <p:sldLayoutId id="2147483966" r:id="rId16"/>
    <p:sldLayoutId id="2147484010" r:id="rId17"/>
    <p:sldLayoutId id="2147484011" r:id="rId18"/>
    <p:sldLayoutId id="2147484012" r:id="rId19"/>
    <p:sldLayoutId id="2147483979" r:id="rId20"/>
    <p:sldLayoutId id="2147484108" r:id="rId21"/>
    <p:sldLayoutId id="2147484109" r:id="rId22"/>
    <p:sldLayoutId id="2147484110" r:id="rId23"/>
    <p:sldLayoutId id="2147483983" r:id="rId24"/>
    <p:sldLayoutId id="2147483984" r:id="rId25"/>
    <p:sldLayoutId id="214748410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upport.microsoft.com/en-us/office/apply-a-template-to-an-existing-presentation-43f7fc75-db26-433b-8248-9fcd0093006b"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hyperlink" Target="http://brand-list@broadco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store and create your presentation</a:t>
            </a:r>
            <a:endParaRPr lang="en-US" dirty="0"/>
          </a:p>
        </p:txBody>
      </p:sp>
      <p:sp>
        <p:nvSpPr>
          <p:cNvPr id="4" name="Content Placeholder 3">
            <a:extLst>
              <a:ext uri="{FF2B5EF4-FFF2-40B4-BE49-F238E27FC236}">
                <a16:creationId xmlns:a16="http://schemas.microsoft.com/office/drawing/2014/main" id="{8EA01140-1085-AE81-AFA5-D43AF97713F8}"/>
              </a:ext>
            </a:extLst>
          </p:cNvPr>
          <p:cNvSpPr>
            <a:spLocks noGrp="1"/>
          </p:cNvSpPr>
          <p:nvPr>
            <p:ph sz="quarter" idx="17"/>
          </p:nvPr>
        </p:nvSpPr>
        <p:spPr>
          <a:xfrm>
            <a:off x="6514827" y="1195126"/>
            <a:ext cx="5486399" cy="4572000"/>
          </a:xfrm>
        </p:spPr>
        <p:txBody>
          <a:bodyPr vert="horz" lIns="0" tIns="0" rIns="0" bIns="0" rtlCol="0" anchor="t">
            <a:noAutofit/>
          </a:bodyPr>
          <a:lstStyle/>
          <a:p>
            <a:r>
              <a:rPr lang="en-US" sz="1200" dirty="0"/>
              <a:t>How to store and share your PowerPoint on Box or locally.</a:t>
            </a:r>
          </a:p>
          <a:p>
            <a:pPr marL="342900" indent="-342900">
              <a:buFont typeface="+mj-lt"/>
              <a:buAutoNum type="arabicPeriod"/>
            </a:pPr>
            <a:r>
              <a:rPr lang="en-US" sz="1200" dirty="0"/>
              <a:t>Identify a location in Box and store your PowerPoint deck. Share the document with collaborators as needed.</a:t>
            </a:r>
          </a:p>
          <a:p>
            <a:pPr marL="342900" indent="-342900">
              <a:buFont typeface="+mj-lt"/>
              <a:buAutoNum type="arabicPeriod"/>
            </a:pPr>
            <a:r>
              <a:rPr lang="en-US" sz="1200" dirty="0"/>
              <a:t>Edit in PowerPoint. Do not edit in Google Slides.</a:t>
            </a:r>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228600" indent="-228600">
              <a:buFont typeface="+mj-lt"/>
              <a:buAutoNum type="arabicPeriod"/>
            </a:pPr>
            <a:r>
              <a:rPr lang="en-US" sz="1200" dirty="0"/>
              <a:t>Lock the file while you are editing it to avoid versioning issues.</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endParaRPr lang="en-US" sz="1200" dirty="0"/>
          </a:p>
          <a:p>
            <a:pPr marL="342900" indent="-342900">
              <a:buFont typeface="+mj-lt"/>
              <a:buAutoNum type="arabicPeriod"/>
            </a:pPr>
            <a:r>
              <a:rPr lang="en-US" sz="1200" dirty="0"/>
              <a:t>Save the PowerPoint and you will see your edits reflected in the version on Box. Alternatively, you can upload a new file version.</a:t>
            </a:r>
          </a:p>
        </p:txBody>
      </p:sp>
      <p:pic>
        <p:nvPicPr>
          <p:cNvPr id="5" name="Picture 4" descr="A screenshot of a computer&#10;&#10;Description automatically generated">
            <a:extLst>
              <a:ext uri="{FF2B5EF4-FFF2-40B4-BE49-F238E27FC236}">
                <a16:creationId xmlns:a16="http://schemas.microsoft.com/office/drawing/2014/main" id="{6284501C-3A20-9015-D6F5-C47D46224D11}"/>
              </a:ext>
            </a:extLst>
          </p:cNvPr>
          <p:cNvPicPr>
            <a:picLocks noChangeAspect="1"/>
          </p:cNvPicPr>
          <p:nvPr/>
        </p:nvPicPr>
        <p:blipFill>
          <a:blip r:embed="rId2"/>
          <a:stretch>
            <a:fillRect/>
          </a:stretch>
        </p:blipFill>
        <p:spPr>
          <a:xfrm>
            <a:off x="6810633" y="2210460"/>
            <a:ext cx="1891933" cy="1418949"/>
          </a:xfrm>
          <a:prstGeom prst="rect">
            <a:avLst/>
          </a:prstGeom>
        </p:spPr>
      </p:pic>
      <p:pic>
        <p:nvPicPr>
          <p:cNvPr id="7" name="Picture 6" descr="A screenshot of a computer application&#10;&#10;Description automatically generated">
            <a:extLst>
              <a:ext uri="{FF2B5EF4-FFF2-40B4-BE49-F238E27FC236}">
                <a16:creationId xmlns:a16="http://schemas.microsoft.com/office/drawing/2014/main" id="{DE0102BD-5E98-B621-2090-08534538440D}"/>
              </a:ext>
            </a:extLst>
          </p:cNvPr>
          <p:cNvPicPr>
            <a:picLocks noChangeAspect="1"/>
          </p:cNvPicPr>
          <p:nvPr/>
        </p:nvPicPr>
        <p:blipFill rotWithShape="1">
          <a:blip r:embed="rId3"/>
          <a:srcRect b="35883"/>
          <a:stretch/>
        </p:blipFill>
        <p:spPr>
          <a:xfrm>
            <a:off x="6705532" y="3897940"/>
            <a:ext cx="2932457" cy="994905"/>
          </a:xfrm>
          <a:prstGeom prst="rect">
            <a:avLst/>
          </a:prstGeom>
        </p:spPr>
      </p:pic>
      <p:cxnSp>
        <p:nvCxnSpPr>
          <p:cNvPr id="14" name="Straight Connector 13">
            <a:extLst>
              <a:ext uri="{FF2B5EF4-FFF2-40B4-BE49-F238E27FC236}">
                <a16:creationId xmlns:a16="http://schemas.microsoft.com/office/drawing/2014/main" id="{F003287D-7B5B-C7A2-0029-94F7C0F0A814}"/>
              </a:ext>
            </a:extLst>
          </p:cNvPr>
          <p:cNvCxnSpPr>
            <a:cxnSpLocks/>
          </p:cNvCxnSpPr>
          <p:nvPr/>
        </p:nvCxnSpPr>
        <p:spPr bwMode="gray">
          <a:xfrm>
            <a:off x="6810633" y="3142503"/>
            <a:ext cx="1736293" cy="436887"/>
          </a:xfrm>
          <a:prstGeom prst="line">
            <a:avLst/>
          </a:prstGeom>
          <a:ln w="25400">
            <a:solidFill>
              <a:srgbClr val="B7283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37E5F0BE-AFCE-EC92-7E6E-AF0D84D08872}"/>
              </a:ext>
            </a:extLst>
          </p:cNvPr>
          <p:cNvSpPr txBox="1">
            <a:spLocks/>
          </p:cNvSpPr>
          <p:nvPr/>
        </p:nvSpPr>
        <p:spPr>
          <a:xfrm>
            <a:off x="608013" y="1195126"/>
            <a:ext cx="5313783" cy="3723715"/>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600" kern="1200" dirty="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lang="en-US" sz="1400" kern="1200" dirty="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200" kern="1200" dirty="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lang="en-US" sz="1200" kern="1200" dirty="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9pPr>
          </a:lstStyle>
          <a:p>
            <a:pPr marL="285750" indent="-285750">
              <a:buFont typeface="Arial" panose="020B0604020202020204" pitchFamily="34" charset="0"/>
              <a:buChar char="•"/>
            </a:pPr>
            <a:r>
              <a:rPr lang="en-US" sz="1200" dirty="0"/>
              <a:t>Use Box or save locally when storing your PowerPoint document to avoid unexpected behaviors introduced by Google Drive storage and inadvertent Google Slide conversion.</a:t>
            </a:r>
          </a:p>
          <a:p>
            <a:pPr marL="285750" indent="-285750">
              <a:buFont typeface="Arial" panose="020B0604020202020204" pitchFamily="34" charset="0"/>
              <a:buChar char="•"/>
            </a:pPr>
            <a:r>
              <a:rPr lang="en-US" sz="1200" dirty="0"/>
              <a:t>Google Slides will introduce unexpected behaviors:</a:t>
            </a:r>
          </a:p>
          <a:p>
            <a:pPr marL="800100" lvl="1" indent="-342900"/>
            <a:r>
              <a:rPr lang="en-US" sz="1200" dirty="0"/>
              <a:t>Metropolis will not render correctly—a substitute Google font will replace it</a:t>
            </a:r>
          </a:p>
          <a:p>
            <a:pPr marL="800100" lvl="1" indent="-342900"/>
            <a:r>
              <a:rPr lang="en-US" sz="1200" dirty="0"/>
              <a:t>Charts and graphs will lose their association with Excel documents </a:t>
            </a:r>
          </a:p>
          <a:p>
            <a:pPr marL="800100" lvl="1" indent="-342900"/>
            <a:r>
              <a:rPr lang="en-US" sz="1200" dirty="0"/>
              <a:t>Animation functionality will be changed or lost</a:t>
            </a:r>
          </a:p>
          <a:p>
            <a:pPr marL="342900" indent="-342900">
              <a:buFont typeface="Arial" panose="020B0604020202020204" pitchFamily="34" charset="0"/>
              <a:buChar char="•"/>
            </a:pPr>
            <a:r>
              <a:rPr lang="en-US" sz="1200" dirty="0"/>
              <a:t>If you store your PowerPoint on Google drive, change your settings so Google Slides does not open by default:</a:t>
            </a:r>
          </a:p>
          <a:p>
            <a:pPr marL="800100" lvl="1" indent="-342900"/>
            <a:r>
              <a:rPr lang="en-US" sz="1200" dirty="0"/>
              <a:t>Go to </a:t>
            </a:r>
            <a:r>
              <a:rPr lang="en-US" sz="1200" dirty="0" err="1"/>
              <a:t>drive.google.com</a:t>
            </a:r>
            <a:r>
              <a:rPr lang="en-US" sz="1200" dirty="0"/>
              <a:t>. Click Settings          Settings</a:t>
            </a:r>
          </a:p>
          <a:p>
            <a:pPr marL="800100" lvl="1" indent="-342900"/>
            <a:r>
              <a:rPr lang="en-US" sz="1200" dirty="0"/>
              <a:t>Click Manage apps. </a:t>
            </a:r>
          </a:p>
          <a:p>
            <a:pPr marL="800100" lvl="1" indent="-342900"/>
            <a:r>
              <a:rPr lang="en-US" sz="1200" dirty="0"/>
              <a:t>Find Slides. Next to the app, to the left of "Use by default," </a:t>
            </a:r>
            <a:br>
              <a:rPr lang="en-US" sz="1200" dirty="0"/>
            </a:br>
            <a:r>
              <a:rPr lang="en-US" sz="1200" b="1" i="1" dirty="0"/>
              <a:t>uncheck the box.</a:t>
            </a:r>
            <a:endParaRPr lang="en-US" sz="1200" dirty="0"/>
          </a:p>
        </p:txBody>
      </p:sp>
      <p:pic>
        <p:nvPicPr>
          <p:cNvPr id="6" name="Picture 5" descr="Settings">
            <a:extLst>
              <a:ext uri="{FF2B5EF4-FFF2-40B4-BE49-F238E27FC236}">
                <a16:creationId xmlns:a16="http://schemas.microsoft.com/office/drawing/2014/main" id="{47D153FD-1F9A-9D6E-B522-F5DA90560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681" y="4117782"/>
            <a:ext cx="228600" cy="2286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nd then">
            <a:extLst>
              <a:ext uri="{FF2B5EF4-FFF2-40B4-BE49-F238E27FC236}">
                <a16:creationId xmlns:a16="http://schemas.microsoft.com/office/drawing/2014/main" id="{C78962AE-4D7C-7FCF-841C-B8CB585A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640" y="4117782"/>
            <a:ext cx="228600" cy="22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PowerShell vs. C# vs. </a:t>
            </a:r>
            <a:r>
              <a:rPr lang="en-US" dirty="0" err="1" smtClean="0"/>
              <a:t>.Net</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smtClean="0"/>
              <a:t>PowerShell vs. C# (See Sharp) vs. </a:t>
            </a:r>
            <a:r>
              <a:rPr lang="en-US" dirty="0" err="1" smtClean="0"/>
              <a:t>.net</a:t>
            </a:r>
            <a:r>
              <a:rPr lang="en-US" dirty="0" smtClean="0"/>
              <a:t> (Dot Net)</a:t>
            </a:r>
          </a:p>
          <a:p>
            <a:pPr marL="342900" indent="-342900"/>
            <a:endParaRPr lang="en-US" dirty="0" smtClean="0"/>
          </a:p>
          <a:p>
            <a:pPr marL="342900" indent="-342900"/>
            <a:endParaRPr lang="en-US" dirty="0"/>
          </a:p>
        </p:txBody>
      </p:sp>
    </p:spTree>
    <p:extLst>
      <p:ext uri="{BB962C8B-B14F-4D97-AF65-F5344CB8AC3E}">
        <p14:creationId xmlns:p14="http://schemas.microsoft.com/office/powerpoint/2010/main" val="386516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Converting Developer Center Output to useable PowerShell/</a:t>
            </a:r>
            <a:r>
              <a:rPr lang="en-US" dirty="0" err="1" smtClean="0"/>
              <a:t>PowerCLI</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endParaRPr lang="en-US" dirty="0" smtClean="0"/>
          </a:p>
          <a:p>
            <a:pPr marL="342900" indent="-342900"/>
            <a:endParaRPr lang="en-US" dirty="0"/>
          </a:p>
        </p:txBody>
      </p:sp>
    </p:spTree>
    <p:extLst>
      <p:ext uri="{BB962C8B-B14F-4D97-AF65-F5344CB8AC3E}">
        <p14:creationId xmlns:p14="http://schemas.microsoft.com/office/powerpoint/2010/main" val="409366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Get-Help</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smtClean="0"/>
              <a:t>Get-Help</a:t>
            </a:r>
          </a:p>
          <a:p>
            <a:pPr marL="342900" indent="-342900"/>
            <a:endParaRPr lang="en-US" dirty="0" smtClean="0"/>
          </a:p>
          <a:p>
            <a:pPr marL="342900" indent="-342900"/>
            <a:endParaRPr lang="en-US" dirty="0"/>
          </a:p>
        </p:txBody>
      </p:sp>
    </p:spTree>
    <p:extLst>
      <p:ext uri="{BB962C8B-B14F-4D97-AF65-F5344CB8AC3E}">
        <p14:creationId xmlns:p14="http://schemas.microsoft.com/office/powerpoint/2010/main" val="395558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Related Links</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smtClean="0"/>
              <a:t>Related Links</a:t>
            </a:r>
          </a:p>
          <a:p>
            <a:pPr marL="342900" indent="-342900"/>
            <a:endParaRPr lang="en-US" dirty="0" smtClean="0"/>
          </a:p>
          <a:p>
            <a:pPr marL="342900" indent="-342900"/>
            <a:endParaRPr lang="en-US" dirty="0"/>
          </a:p>
        </p:txBody>
      </p:sp>
    </p:spTree>
    <p:extLst>
      <p:ext uri="{BB962C8B-B14F-4D97-AF65-F5344CB8AC3E}">
        <p14:creationId xmlns:p14="http://schemas.microsoft.com/office/powerpoint/2010/main" val="271342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Get-Member</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smtClean="0"/>
              <a:t>Get-Member –</a:t>
            </a:r>
            <a:r>
              <a:rPr lang="en-US" dirty="0" err="1" smtClean="0"/>
              <a:t>InputObject</a:t>
            </a:r>
            <a:r>
              <a:rPr lang="en-US" dirty="0" smtClean="0"/>
              <a:t> $</a:t>
            </a:r>
            <a:r>
              <a:rPr lang="en-US" dirty="0" err="1" smtClean="0"/>
              <a:t>myobject</a:t>
            </a:r>
            <a:endParaRPr lang="en-US" dirty="0" smtClean="0"/>
          </a:p>
          <a:p>
            <a:pPr marL="342900" indent="-342900"/>
            <a:endParaRPr lang="en-US" dirty="0" smtClean="0"/>
          </a:p>
          <a:p>
            <a:pPr marL="342900" indent="-342900"/>
            <a:endParaRPr lang="en-US" dirty="0"/>
          </a:p>
        </p:txBody>
      </p:sp>
    </p:spTree>
    <p:extLst>
      <p:ext uri="{BB962C8B-B14F-4D97-AF65-F5344CB8AC3E}">
        <p14:creationId xmlns:p14="http://schemas.microsoft.com/office/powerpoint/2010/main" val="318560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Resources</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a:t>https://developer.broadcom.com/</a:t>
            </a:r>
            <a:endParaRPr lang="en-US" dirty="0" smtClean="0"/>
          </a:p>
          <a:p>
            <a:pPr marL="342900" indent="-342900"/>
            <a:r>
              <a:rPr lang="en-US" dirty="0"/>
              <a:t>https://community.broadcom.com/home</a:t>
            </a:r>
            <a:endParaRPr lang="en-US" dirty="0" smtClean="0"/>
          </a:p>
          <a:p>
            <a:pPr marL="342900" indent="-342900"/>
            <a:endParaRPr lang="en-US" dirty="0"/>
          </a:p>
        </p:txBody>
      </p:sp>
    </p:spTree>
    <p:extLst>
      <p:ext uri="{BB962C8B-B14F-4D97-AF65-F5344CB8AC3E}">
        <p14:creationId xmlns:p14="http://schemas.microsoft.com/office/powerpoint/2010/main" val="47117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p:txBody>
          <a:bodyPr/>
          <a:lstStyle/>
          <a:p>
            <a:r>
              <a:rPr lang="en-US" sz="4000" dirty="0">
                <a:solidFill>
                  <a:schemeClr val="bg1"/>
                </a:solidFill>
              </a:rPr>
              <a:t>Please take </a:t>
            </a:r>
            <a:br>
              <a:rPr lang="en-US" sz="4000" dirty="0">
                <a:solidFill>
                  <a:schemeClr val="bg1"/>
                </a:solidFill>
              </a:rPr>
            </a:br>
            <a:r>
              <a:rPr lang="en-US" sz="4000" dirty="0">
                <a:solidFill>
                  <a:schemeClr val="bg1"/>
                </a:solidFill>
              </a:rPr>
              <a:t>your survey.</a:t>
            </a:r>
            <a:endParaRPr lang="en-US" sz="4000" dirty="0"/>
          </a:p>
        </p:txBody>
      </p:sp>
      <p:sp>
        <p:nvSpPr>
          <p:cNvPr id="3" name="Subtitle 2">
            <a:extLst>
              <a:ext uri="{FF2B5EF4-FFF2-40B4-BE49-F238E27FC236}">
                <a16:creationId xmlns:a16="http://schemas.microsoft.com/office/drawing/2014/main" id="{72AB6EE2-A795-0B32-903A-22365F29631E}"/>
              </a:ext>
            </a:extLst>
          </p:cNvPr>
          <p:cNvSpPr>
            <a:spLocks noGrp="1"/>
          </p:cNvSpPr>
          <p:nvPr>
            <p:ph type="subTitle" idx="10"/>
          </p:nvPr>
        </p:nvSpPr>
        <p:spPr/>
        <p:txBody>
          <a:bodyPr/>
          <a:lstStyle/>
          <a:p>
            <a:endParaRPr lang="en-US" dirty="0"/>
          </a:p>
        </p:txBody>
      </p:sp>
      <p:sp>
        <p:nvSpPr>
          <p:cNvPr id="4" name="TextBox 3">
            <a:extLst>
              <a:ext uri="{FF2B5EF4-FFF2-40B4-BE49-F238E27FC236}">
                <a16:creationId xmlns:a16="http://schemas.microsoft.com/office/drawing/2014/main" id="{1296680E-15AF-2278-3275-B47338D845B6}"/>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980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93766" y="3014482"/>
            <a:ext cx="5933158" cy="1229360"/>
          </a:xfrm>
        </p:spPr>
        <p:txBody>
          <a:bodyPr/>
          <a:lstStyle/>
          <a:p>
            <a:r>
              <a:rPr lang="en-US" sz="6000" dirty="0">
                <a:solidFill>
                  <a:schemeClr val="bg1"/>
                </a:solidFill>
              </a:rPr>
              <a:t>Thank You</a:t>
            </a:r>
            <a:endParaRPr lang="en-US" sz="6000" dirty="0"/>
          </a:p>
        </p:txBody>
      </p:sp>
      <p:sp>
        <p:nvSpPr>
          <p:cNvPr id="3" name="Subtitle 2">
            <a:extLst>
              <a:ext uri="{FF2B5EF4-FFF2-40B4-BE49-F238E27FC236}">
                <a16:creationId xmlns:a16="http://schemas.microsoft.com/office/drawing/2014/main" id="{24BA032B-EB3B-30B3-4A0C-F7F8E9F7E1F2}"/>
              </a:ext>
            </a:extLst>
          </p:cNvPr>
          <p:cNvSpPr>
            <a:spLocks noGrp="1"/>
          </p:cNvSpPr>
          <p:nvPr>
            <p:ph type="subTitle" idx="10"/>
          </p:nvPr>
        </p:nvSpPr>
        <p:spPr>
          <a:xfrm>
            <a:off x="593766" y="4389699"/>
            <a:ext cx="5933158" cy="700882"/>
          </a:xfrm>
        </p:spPr>
        <p:txBody>
          <a:bodyPr/>
          <a:lstStyle/>
          <a:p>
            <a:r>
              <a:rPr lang="en-US" dirty="0"/>
              <a:t>Text</a:t>
            </a:r>
          </a:p>
          <a:p>
            <a:endParaRPr lang="en-US" dirty="0"/>
          </a:p>
        </p:txBody>
      </p:sp>
      <p:sp>
        <p:nvSpPr>
          <p:cNvPr id="4" name="TextBox 3">
            <a:extLst>
              <a:ext uri="{FF2B5EF4-FFF2-40B4-BE49-F238E27FC236}">
                <a16:creationId xmlns:a16="http://schemas.microsoft.com/office/drawing/2014/main" id="{21E80DEF-AAB8-394B-CDEF-171E89BE9920}"/>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41407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convert slides and avoid unexpected behavior</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How to convert your existing deck to this template</a:t>
            </a:r>
          </a:p>
          <a:p>
            <a:pPr marL="342900" indent="-342900">
              <a:buFont typeface="+mj-lt"/>
              <a:buAutoNum type="arabicPeriod"/>
            </a:pPr>
            <a:r>
              <a:rPr lang="en-US" sz="1200" dirty="0"/>
              <a:t>Open the deck you want to convert. Copy all the slides from the deck you want to convert (select all slides in the slide view pane and copy into the slide view pane of this template deck). </a:t>
            </a:r>
          </a:p>
          <a:p>
            <a:pPr marL="342900" indent="-342900">
              <a:buFont typeface="+mj-lt"/>
              <a:buAutoNum type="arabicPeriod"/>
            </a:pPr>
            <a:r>
              <a:rPr lang="en-US" sz="1200" dirty="0"/>
              <a:t>Paste the slides into this Explore 2024 PowerPoint template. </a:t>
            </a:r>
          </a:p>
          <a:p>
            <a:pPr marL="342900" indent="-342900">
              <a:buFont typeface="+mj-lt"/>
              <a:buAutoNum type="arabicPeriod"/>
            </a:pPr>
            <a:r>
              <a:rPr lang="en-US" sz="1200" dirty="0"/>
              <a:t>Important: Select “</a:t>
            </a:r>
            <a:r>
              <a:rPr lang="en-US" sz="1200" b="1" dirty="0">
                <a:solidFill>
                  <a:schemeClr val="accent3"/>
                </a:solidFill>
              </a:rPr>
              <a:t>Use destination theme</a:t>
            </a:r>
            <a:r>
              <a:rPr lang="en-US" sz="1200" dirty="0"/>
              <a:t>” from the drop down that appears by the clipboard icon in the slide view panel. </a:t>
            </a:r>
          </a:p>
          <a:p>
            <a:pPr marL="342900" indent="-342900">
              <a:buFont typeface="+mj-lt"/>
              <a:buAutoNum type="arabicPeriod"/>
            </a:pPr>
            <a:r>
              <a:rPr lang="en-US" sz="1200" dirty="0"/>
              <a:t>Shifts/changes to your content should be minimal. Click through your slides. Manually adjust as needed or reassign a master slide layout that is a better fit. </a:t>
            </a:r>
          </a:p>
          <a:p>
            <a:r>
              <a:rPr lang="en-US" sz="1200" dirty="0"/>
              <a:t>There are several other methods to convert your deck. </a:t>
            </a:r>
            <a:r>
              <a:rPr lang="en-US" sz="1200" dirty="0">
                <a:hlinkClick r:id="rId2"/>
              </a:rPr>
              <a:t>Reference the Microsoft PowerPoint Support Documentation for more information.</a:t>
            </a:r>
            <a:endParaRPr lang="en-US" sz="1200" dirty="0"/>
          </a:p>
        </p:txBody>
      </p:sp>
      <p:sp>
        <p:nvSpPr>
          <p:cNvPr id="9" name="Content Placeholder 4">
            <a:extLst>
              <a:ext uri="{FF2B5EF4-FFF2-40B4-BE49-F238E27FC236}">
                <a16:creationId xmlns:a16="http://schemas.microsoft.com/office/drawing/2014/main" id="{D29BE506-6C6A-6A19-F728-637A00C5EFB7}"/>
              </a:ext>
            </a:extLst>
          </p:cNvPr>
          <p:cNvSpPr txBox="1">
            <a:spLocks/>
          </p:cNvSpPr>
          <p:nvPr/>
        </p:nvSpPr>
        <p:spPr>
          <a:xfrm>
            <a:off x="6488613" y="114300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Known issues when converting from Broadcom PPT templates:</a:t>
            </a:r>
          </a:p>
          <a:p>
            <a:pPr marL="342900" indent="-342900">
              <a:buFont typeface="Arial" panose="020B0604020202020204" pitchFamily="34" charset="0"/>
              <a:buChar char="•"/>
            </a:pPr>
            <a:r>
              <a:rPr lang="en-US" sz="1200" dirty="0"/>
              <a:t>Title text should should be </a:t>
            </a:r>
            <a:r>
              <a:rPr lang="en-US" sz="1200" dirty="0">
                <a:solidFill>
                  <a:schemeClr val="accent2"/>
                </a:solidFill>
              </a:rPr>
              <a:t>Metropolis Light, 28 (dark teal, Accent 2), </a:t>
            </a:r>
            <a:r>
              <a:rPr lang="en-US" sz="1200" dirty="0"/>
              <a:t>not Bold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When converting from a VMware by Broadcom deck, some light gray backgrounds will default to lavender. Adjust the color manually.</a:t>
            </a:r>
          </a:p>
          <a:p>
            <a:pPr marL="342900" indent="-342900">
              <a:buFont typeface="Arial" panose="020B0604020202020204" pitchFamily="34" charset="0"/>
              <a:buChar char="•"/>
            </a:pPr>
            <a:endParaRPr lang="en-US" sz="1200" dirty="0">
              <a:solidFill>
                <a:schemeClr val="accent2"/>
              </a:solidFill>
            </a:endParaRPr>
          </a:p>
          <a:p>
            <a:pPr>
              <a:buNone/>
            </a:pPr>
            <a:endParaRPr lang="en-US" sz="1200" dirty="0">
              <a:solidFill>
                <a:schemeClr val="accent2"/>
              </a:solidFill>
            </a:endParaRPr>
          </a:p>
        </p:txBody>
      </p:sp>
      <p:pic>
        <p:nvPicPr>
          <p:cNvPr id="10" name="Picture 9" descr="A screenshot of a computer&#10;&#10;Description automatically generated">
            <a:extLst>
              <a:ext uri="{FF2B5EF4-FFF2-40B4-BE49-F238E27FC236}">
                <a16:creationId xmlns:a16="http://schemas.microsoft.com/office/drawing/2014/main" id="{A11105A9-E3CC-5E96-7651-AA66228F9112}"/>
              </a:ext>
            </a:extLst>
          </p:cNvPr>
          <p:cNvPicPr>
            <a:picLocks noChangeAspect="1"/>
          </p:cNvPicPr>
          <p:nvPr/>
        </p:nvPicPr>
        <p:blipFill>
          <a:blip r:embed="rId3"/>
          <a:stretch>
            <a:fillRect/>
          </a:stretch>
        </p:blipFill>
        <p:spPr>
          <a:xfrm>
            <a:off x="6930580" y="1979229"/>
            <a:ext cx="2811384" cy="122664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DCEB9D8-ACCA-ABD1-6185-0CA0ABE8A509}"/>
              </a:ext>
            </a:extLst>
          </p:cNvPr>
          <p:cNvPicPr>
            <a:picLocks noChangeAspect="1"/>
          </p:cNvPicPr>
          <p:nvPr/>
        </p:nvPicPr>
        <p:blipFill>
          <a:blip r:embed="rId4"/>
          <a:stretch>
            <a:fillRect/>
          </a:stretch>
        </p:blipFill>
        <p:spPr>
          <a:xfrm>
            <a:off x="6963159" y="4020429"/>
            <a:ext cx="2778805" cy="1642021"/>
          </a:xfrm>
          <a:prstGeom prst="rect">
            <a:avLst/>
          </a:prstGeom>
        </p:spPr>
      </p:pic>
    </p:spTree>
    <p:extLst>
      <p:ext uri="{BB962C8B-B14F-4D97-AF65-F5344CB8AC3E}">
        <p14:creationId xmlns:p14="http://schemas.microsoft.com/office/powerpoint/2010/main" val="20014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create effective, on-brand content</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1025607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 Product Names</a:t>
            </a:r>
          </a:p>
          <a:p>
            <a:pPr marL="171450" indent="-171450">
              <a:buFont typeface="Arial" panose="020B0604020202020204" pitchFamily="34" charset="0"/>
              <a:buChar char="•"/>
            </a:pPr>
            <a:r>
              <a:rPr lang="en-US" sz="1200" dirty="0"/>
              <a:t>Always use the full product name on first use.</a:t>
            </a:r>
          </a:p>
          <a:p>
            <a:pPr marL="171450" indent="-171450">
              <a:buFont typeface="Arial" panose="020B0604020202020204" pitchFamily="34" charset="0"/>
              <a:buChar char="•"/>
            </a:pPr>
            <a:r>
              <a:rPr lang="en-US" sz="1200" dirty="0"/>
              <a:t>Don’t abbreviate product names, especially trademarked ones. Doing so consistently can jeopardize our trademark ownership.</a:t>
            </a:r>
          </a:p>
          <a:p>
            <a:pPr marL="171450" indent="-171450">
              <a:buFont typeface="Arial" panose="020B0604020202020204" pitchFamily="34" charset="0"/>
              <a:buChar char="•"/>
            </a:pPr>
            <a:r>
              <a:rPr lang="en-US" sz="1200" dirty="0"/>
              <a:t>Contact the </a:t>
            </a:r>
            <a:r>
              <a:rPr lang="en-US" sz="1200" dirty="0">
                <a:hlinkClick r:id="rId2"/>
              </a:rPr>
              <a:t>Brand team </a:t>
            </a:r>
            <a:r>
              <a:rPr lang="en-US" sz="1200" dirty="0"/>
              <a:t>if you have questions about how to write a product name in a small space.</a:t>
            </a:r>
          </a:p>
          <a:p>
            <a:r>
              <a:rPr lang="en-US" sz="1200" dirty="0"/>
              <a:t>Capitalization</a:t>
            </a:r>
          </a:p>
          <a:p>
            <a:pPr marL="171450" indent="-171450">
              <a:buFont typeface="Arial" panose="020B0604020202020204" pitchFamily="34" charset="0"/>
              <a:buChar char="•"/>
            </a:pPr>
            <a:r>
              <a:rPr lang="en-US" sz="1200" dirty="0"/>
              <a:t>Headlines Use Title Case: Capitalize the first letter of each word, except articles (e.g., a, the) and prepositions (e.g., with, for). Remember to capitalize “Is” in title case, because it’s a verb.</a:t>
            </a:r>
          </a:p>
          <a:p>
            <a:pPr marL="171450" indent="-171450">
              <a:buFont typeface="Arial" panose="020B0604020202020204" pitchFamily="34" charset="0"/>
              <a:buChar char="•"/>
            </a:pPr>
            <a:r>
              <a:rPr lang="en-US" sz="1200" dirty="0"/>
              <a:t>Subheads use sentence case: Only capitalize the first letter of the first word and any proper nouns (e.g., names of people, products or companies). Think about how you’d capitalize a sentence.  </a:t>
            </a:r>
          </a:p>
        </p:txBody>
      </p:sp>
    </p:spTree>
    <p:extLst>
      <p:ext uri="{BB962C8B-B14F-4D97-AF65-F5344CB8AC3E}">
        <p14:creationId xmlns:p14="http://schemas.microsoft.com/office/powerpoint/2010/main" val="197593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22FB045-4DAE-A1C8-DF9F-B4AA0ED41E3E}"/>
              </a:ext>
            </a:extLst>
          </p:cNvPr>
          <p:cNvSpPr>
            <a:spLocks noGrp="1"/>
          </p:cNvSpPr>
          <p:nvPr>
            <p:ph type="body" sz="quarter" idx="11"/>
          </p:nvPr>
        </p:nvSpPr>
        <p:spPr/>
        <p:txBody>
          <a:bodyPr/>
          <a:lstStyle/>
          <a:p>
            <a:r>
              <a:rPr lang="en-US" dirty="0" smtClean="0"/>
              <a:t>Justin Sider</a:t>
            </a:r>
            <a:endParaRPr lang="en-US" dirty="0"/>
          </a:p>
        </p:txBody>
      </p:sp>
      <p:sp>
        <p:nvSpPr>
          <p:cNvPr id="14" name="Text Placeholder 13">
            <a:extLst>
              <a:ext uri="{FF2B5EF4-FFF2-40B4-BE49-F238E27FC236}">
                <a16:creationId xmlns:a16="http://schemas.microsoft.com/office/drawing/2014/main" id="{C02107BA-34B4-85E7-3812-729A10DEF8A7}"/>
              </a:ext>
            </a:extLst>
          </p:cNvPr>
          <p:cNvSpPr>
            <a:spLocks noGrp="1"/>
          </p:cNvSpPr>
          <p:nvPr>
            <p:ph type="body" sz="quarter" idx="12"/>
          </p:nvPr>
        </p:nvSpPr>
        <p:spPr/>
        <p:txBody>
          <a:bodyPr/>
          <a:lstStyle/>
          <a:p>
            <a:r>
              <a:rPr lang="en-US" dirty="0" smtClean="0"/>
              <a:t>Chief PowerShell Officer – Belay Technologies</a:t>
            </a:r>
            <a:endParaRPr lang="en-US" dirty="0"/>
          </a:p>
        </p:txBody>
      </p:sp>
      <p:sp>
        <p:nvSpPr>
          <p:cNvPr id="15" name="Text Placeholder 14">
            <a:extLst>
              <a:ext uri="{FF2B5EF4-FFF2-40B4-BE49-F238E27FC236}">
                <a16:creationId xmlns:a16="http://schemas.microsoft.com/office/drawing/2014/main" id="{E4890F4D-2A2A-476E-87B3-B4740C3D18E2}"/>
              </a:ext>
            </a:extLst>
          </p:cNvPr>
          <p:cNvSpPr>
            <a:spLocks noGrp="1"/>
          </p:cNvSpPr>
          <p:nvPr>
            <p:ph type="body" sz="quarter" idx="14"/>
          </p:nvPr>
        </p:nvSpPr>
        <p:spPr/>
        <p:txBody>
          <a:bodyPr/>
          <a:lstStyle/>
          <a:p>
            <a:r>
              <a:rPr lang="en-US" dirty="0"/>
              <a:t>#</a:t>
            </a:r>
            <a:r>
              <a:rPr lang="en-US" dirty="0" smtClean="0"/>
              <a:t>CODE1744LV</a:t>
            </a:r>
            <a:endParaRPr lang="en-US" dirty="0"/>
          </a:p>
        </p:txBody>
      </p:sp>
      <p:sp>
        <p:nvSpPr>
          <p:cNvPr id="8" name="Title 4" title="Title">
            <a:extLst>
              <a:ext uri="{FF2B5EF4-FFF2-40B4-BE49-F238E27FC236}">
                <a16:creationId xmlns:a16="http://schemas.microsoft.com/office/drawing/2014/main" id="{6AF36ABC-9C30-E49E-A919-AC10E0F93B73}"/>
              </a:ext>
            </a:extLst>
          </p:cNvPr>
          <p:cNvSpPr>
            <a:spLocks noGrp="1"/>
          </p:cNvSpPr>
          <p:nvPr>
            <p:ph type="title"/>
          </p:nvPr>
        </p:nvSpPr>
        <p:spPr/>
        <p:txBody>
          <a:bodyPr/>
          <a:lstStyle/>
          <a:p>
            <a:r>
              <a:rPr lang="en-US" sz="4000" dirty="0" err="1" smtClean="0"/>
              <a:t>PowerCLI</a:t>
            </a:r>
            <a:r>
              <a:rPr lang="en-US" sz="4000" dirty="0" smtClean="0"/>
              <a:t> 201</a:t>
            </a:r>
            <a:endParaRPr lang="en-US" dirty="0"/>
          </a:p>
        </p:txBody>
      </p:sp>
      <p:sp>
        <p:nvSpPr>
          <p:cNvPr id="9" name="Subtitle 5" title="Subtitle">
            <a:extLst>
              <a:ext uri="{FF2B5EF4-FFF2-40B4-BE49-F238E27FC236}">
                <a16:creationId xmlns:a16="http://schemas.microsoft.com/office/drawing/2014/main" id="{5C458ECF-94C9-BC18-C2C8-2A294DE58AE8}"/>
              </a:ext>
            </a:extLst>
          </p:cNvPr>
          <p:cNvSpPr>
            <a:spLocks noGrp="1"/>
          </p:cNvSpPr>
          <p:nvPr>
            <p:ph type="subTitle" idx="4294967295"/>
          </p:nvPr>
        </p:nvSpPr>
        <p:spPr>
          <a:xfrm>
            <a:off x="588494" y="4446003"/>
            <a:ext cx="5505917" cy="416403"/>
          </a:xfrm>
        </p:spPr>
        <p:txBody>
          <a:bodyPr/>
          <a:lstStyle/>
          <a:p>
            <a:r>
              <a:rPr lang="en-US" dirty="0" smtClean="0">
                <a:solidFill>
                  <a:schemeClr val="bg1"/>
                </a:solidFill>
              </a:rPr>
              <a:t>From the Shell to Writing Scripts</a:t>
            </a:r>
            <a:endParaRPr lang="en-US" dirty="0">
              <a:solidFill>
                <a:schemeClr val="bg1"/>
              </a:solidFill>
            </a:endParaRPr>
          </a:p>
        </p:txBody>
      </p:sp>
      <p:sp>
        <p:nvSpPr>
          <p:cNvPr id="16" name="Text Placeholder 15">
            <a:extLst>
              <a:ext uri="{FF2B5EF4-FFF2-40B4-BE49-F238E27FC236}">
                <a16:creationId xmlns:a16="http://schemas.microsoft.com/office/drawing/2014/main" id="{BF074FE7-E33A-7CFF-F7B5-3B08607D6660}"/>
              </a:ext>
            </a:extLst>
          </p:cNvPr>
          <p:cNvSpPr>
            <a:spLocks noGrp="1"/>
          </p:cNvSpPr>
          <p:nvPr>
            <p:ph type="body" sz="quarter" idx="15"/>
          </p:nvPr>
        </p:nvSpPr>
        <p:spPr/>
        <p:txBody>
          <a:bodyPr/>
          <a:lstStyle/>
          <a:p>
            <a:r>
              <a:rPr lang="en-US" dirty="0" smtClean="0"/>
              <a:t>CODE1744LV</a:t>
            </a:r>
            <a:endParaRPr lang="en-US" dirty="0"/>
          </a:p>
        </p:txBody>
      </p:sp>
      <p:sp>
        <p:nvSpPr>
          <p:cNvPr id="2" name="TextBox 1">
            <a:extLst>
              <a:ext uri="{FF2B5EF4-FFF2-40B4-BE49-F238E27FC236}">
                <a16:creationId xmlns:a16="http://schemas.microsoft.com/office/drawing/2014/main" id="{918E8234-B800-C09A-FE76-981EEA56F954}"/>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31295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r>
              <a:rPr lang="en-US" dirty="0"/>
              <a:t>In this session we will quickly review the PowerShell basics before jumping into the advanced topics of script writing. The focus will be on how to convert the UI actions into actionable PowerShell code. This session will cover the vSphere Developer center 'Code Capture' feature so that new </a:t>
            </a:r>
            <a:r>
              <a:rPr lang="en-US" dirty="0" err="1"/>
              <a:t>PowerCLI</a:t>
            </a:r>
            <a:r>
              <a:rPr lang="en-US" dirty="0"/>
              <a:t> users can understand how to generate their own code from the Center user interface.</a:t>
            </a:r>
          </a:p>
        </p:txBody>
      </p:sp>
    </p:spTree>
    <p:extLst>
      <p:ext uri="{BB962C8B-B14F-4D97-AF65-F5344CB8AC3E}">
        <p14:creationId xmlns:p14="http://schemas.microsoft.com/office/powerpoint/2010/main" val="42586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sz="quarter" idx="14"/>
          </p:nvPr>
        </p:nvSpPr>
        <p:spPr/>
        <p:txBody>
          <a:bodyPr/>
          <a:lstStyle/>
          <a:p>
            <a:pPr marL="457200" indent="-457200">
              <a:buFont typeface="+mj-lt"/>
              <a:buAutoNum type="arabicPeriod"/>
            </a:pPr>
            <a:r>
              <a:rPr lang="en-US" dirty="0" smtClean="0"/>
              <a:t>PowerShell Basics</a:t>
            </a:r>
          </a:p>
          <a:p>
            <a:pPr marL="457200" indent="-457200">
              <a:buFont typeface="+mj-lt"/>
              <a:buAutoNum type="arabicPeriod"/>
            </a:pPr>
            <a:r>
              <a:rPr lang="en-US" dirty="0" smtClean="0"/>
              <a:t>What is a Script?</a:t>
            </a:r>
          </a:p>
          <a:p>
            <a:pPr marL="457200" indent="-457200">
              <a:buFont typeface="+mj-lt"/>
              <a:buAutoNum type="arabicPeriod"/>
            </a:pPr>
            <a:r>
              <a:rPr lang="en-US" dirty="0" smtClean="0"/>
              <a:t>VMware Developer Center</a:t>
            </a:r>
          </a:p>
          <a:p>
            <a:pPr marL="457200" indent="-457200">
              <a:buFont typeface="+mj-lt"/>
              <a:buAutoNum type="arabicPeriod"/>
            </a:pPr>
            <a:r>
              <a:rPr lang="en-US" dirty="0" smtClean="0"/>
              <a:t>PowerShell vs. C# vs. </a:t>
            </a:r>
            <a:r>
              <a:rPr lang="en-US" dirty="0" err="1" smtClean="0"/>
              <a:t>.Net</a:t>
            </a:r>
            <a:endParaRPr lang="en-US" dirty="0" smtClean="0"/>
          </a:p>
          <a:p>
            <a:pPr marL="457200" indent="-457200">
              <a:buFont typeface="+mj-lt"/>
              <a:buAutoNum type="arabicPeriod"/>
            </a:pPr>
            <a:r>
              <a:rPr lang="en-US" dirty="0" smtClean="0"/>
              <a:t>Converting Developer Center Output to Useable PowerShell/</a:t>
            </a:r>
            <a:r>
              <a:rPr lang="en-US" dirty="0" err="1" smtClean="0"/>
              <a:t>PowerCLI</a:t>
            </a:r>
            <a:endParaRPr lang="en-US" dirty="0" smtClean="0"/>
          </a:p>
          <a:p>
            <a:pPr marL="457200" indent="-457200">
              <a:buFont typeface="+mj-lt"/>
              <a:buAutoNum type="arabicPeriod"/>
            </a:pPr>
            <a:r>
              <a:rPr lang="en-US" dirty="0" smtClean="0"/>
              <a:t>Get-Help</a:t>
            </a:r>
          </a:p>
          <a:p>
            <a:pPr marL="457200" indent="-457200">
              <a:buFont typeface="+mj-lt"/>
              <a:buAutoNum type="arabicPeriod"/>
            </a:pPr>
            <a:r>
              <a:rPr lang="en-US" dirty="0" smtClean="0"/>
              <a:t>Related Links</a:t>
            </a:r>
          </a:p>
          <a:p>
            <a:pPr marL="457200" indent="-457200">
              <a:buFont typeface="+mj-lt"/>
              <a:buAutoNum type="arabicPeriod"/>
            </a:pPr>
            <a:r>
              <a:rPr lang="en-US" dirty="0" smtClean="0"/>
              <a:t>Get-Member</a:t>
            </a:r>
          </a:p>
          <a:p>
            <a:pPr marL="457200" indent="-457200">
              <a:buFont typeface="+mj-lt"/>
              <a:buAutoNum type="arabicPeriod"/>
            </a:pPr>
            <a:r>
              <a:rPr lang="en-US" dirty="0" smtClean="0"/>
              <a:t>Resources</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92536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PowerShell Basics</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smtClean="0"/>
              <a:t>PowerShell Basics</a:t>
            </a:r>
          </a:p>
          <a:p>
            <a:pPr marL="342900" indent="-342900"/>
            <a:endParaRPr lang="en-US" dirty="0" smtClean="0"/>
          </a:p>
          <a:p>
            <a:pPr marL="342900" indent="-342900"/>
            <a:endParaRPr lang="en-US" dirty="0"/>
          </a:p>
        </p:txBody>
      </p:sp>
    </p:spTree>
    <p:extLst>
      <p:ext uri="{BB962C8B-B14F-4D97-AF65-F5344CB8AC3E}">
        <p14:creationId xmlns:p14="http://schemas.microsoft.com/office/powerpoint/2010/main" val="5945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What is a Script?</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smtClean="0"/>
              <a:t>What is a Script?</a:t>
            </a:r>
          </a:p>
          <a:p>
            <a:pPr marL="342900" indent="-342900"/>
            <a:endParaRPr lang="en-US" dirty="0" smtClean="0"/>
          </a:p>
          <a:p>
            <a:pPr marL="342900" indent="-342900"/>
            <a:endParaRPr lang="en-US" dirty="0"/>
          </a:p>
        </p:txBody>
      </p:sp>
    </p:spTree>
    <p:extLst>
      <p:ext uri="{BB962C8B-B14F-4D97-AF65-F5344CB8AC3E}">
        <p14:creationId xmlns:p14="http://schemas.microsoft.com/office/powerpoint/2010/main" val="23564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VMware Developer Center</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342900" indent="-342900"/>
            <a:r>
              <a:rPr lang="en-US" dirty="0" smtClean="0"/>
              <a:t>VMware Developer Center</a:t>
            </a:r>
          </a:p>
          <a:p>
            <a:pPr marL="342900" indent="-342900"/>
            <a:endParaRPr lang="en-US" dirty="0" smtClean="0"/>
          </a:p>
          <a:p>
            <a:pPr marL="342900" indent="-342900"/>
            <a:endParaRPr lang="en-US" dirty="0"/>
          </a:p>
        </p:txBody>
      </p:sp>
    </p:spTree>
    <p:extLst>
      <p:ext uri="{BB962C8B-B14F-4D97-AF65-F5344CB8AC3E}">
        <p14:creationId xmlns:p14="http://schemas.microsoft.com/office/powerpoint/2010/main" val="256814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white_16x9_2024">
  <a:themeElements>
    <a:clrScheme name="VMware by Broadcom color palette 2024">
      <a:dk1>
        <a:srgbClr val="000000"/>
      </a:dk1>
      <a:lt1>
        <a:srgbClr val="FFFFFF"/>
      </a:lt1>
      <a:dk2>
        <a:srgbClr val="1B1E34"/>
      </a:dk2>
      <a:lt2>
        <a:srgbClr val="FFFFFF"/>
      </a:lt2>
      <a:accent1>
        <a:srgbClr val="007A86"/>
      </a:accent1>
      <a:accent2>
        <a:srgbClr val="005B84"/>
      </a:accent2>
      <a:accent3>
        <a:srgbClr val="0193C2"/>
      </a:accent3>
      <a:accent4>
        <a:srgbClr val="61A00A"/>
      </a:accent4>
      <a:accent5>
        <a:srgbClr val="6C4B8F"/>
      </a:accent5>
      <a:accent6>
        <a:srgbClr val="EDB516"/>
      </a:accent6>
      <a:hlink>
        <a:srgbClr val="005B84"/>
      </a:hlink>
      <a:folHlink>
        <a:srgbClr val="005A83"/>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30000"/>
          </a:lnSpc>
          <a:defRPr sz="1800" dirty="0" err="1" smtClean="0">
            <a:solidFill>
              <a:schemeClr val="tx2"/>
            </a:solidFill>
          </a:defRPr>
        </a:defPPr>
      </a:lstStyle>
    </a:txDef>
  </a:objectDefaults>
  <a:extraClrSchemeLst/>
  <a:custClrLst>
    <a:custClr name="Yellow">
      <a:srgbClr val="D58B3F"/>
    </a:custClr>
    <a:custClr name="Red">
      <a:srgbClr val="B72835"/>
    </a:custClr>
    <a:custClr name="Light Grey">
      <a:srgbClr val="E8E8EA"/>
    </a:custClr>
    <a:custClr name="Dark Grey">
      <a:srgbClr val="53565A"/>
    </a:custClr>
  </a:custClrLst>
  <a:extLst>
    <a:ext uri="{05A4C25C-085E-4340-85A3-A5531E510DB2}">
      <thm15:themeFamily xmlns:thm15="http://schemas.microsoft.com/office/thememl/2012/main" name="bc_vmw_ppt_template_light_2024_102" id="{A3CB27AF-CCFA-2D46-B916-B5FAFABCA370}" vid="{D2966B04-5821-5547-B957-B73EC9B0ABDA}"/>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3F91C0C4ECEE479555FEA4A4EB2B48" ma:contentTypeVersion="15" ma:contentTypeDescription="Create a new document." ma:contentTypeScope="" ma:versionID="c6a87b1e4bc033b72f454e04dac54d88">
  <xsd:schema xmlns:xsd="http://www.w3.org/2001/XMLSchema" xmlns:xs="http://www.w3.org/2001/XMLSchema" xmlns:p="http://schemas.microsoft.com/office/2006/metadata/properties" xmlns:ns2="34d4d772-b3f2-47fc-9a2d-2126f9957ae8" xmlns:ns3="d345b56e-75a0-4ca8-9b4b-110cb999efd5" targetNamespace="http://schemas.microsoft.com/office/2006/metadata/properties" ma:root="true" ma:fieldsID="6eb14a52ad1190b1f78ecaeae027f828" ns2:_="" ns3:_="">
    <xsd:import namespace="34d4d772-b3f2-47fc-9a2d-2126f9957ae8"/>
    <xsd:import namespace="d345b56e-75a0-4ca8-9b4b-110cb999ef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4d772-b3f2-47fc-9a2d-2126f9957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db59af-f8a6-47a7-a7a2-8d3f5d7884b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5b56e-75a0-4ca8-9b4b-110cb999ef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60bf06-978e-4056-b583-56563198eef8}" ma:internalName="TaxCatchAll" ma:showField="CatchAllData" ma:web="d345b56e-75a0-4ca8-9b4b-110cb999efd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4d4d772-b3f2-47fc-9a2d-2126f9957ae8">
      <Terms xmlns="http://schemas.microsoft.com/office/infopath/2007/PartnerControls"/>
    </lcf76f155ced4ddcb4097134ff3c332f>
    <TaxCatchAll xmlns="d345b56e-75a0-4ca8-9b4b-110cb999efd5" xsi:nil="true"/>
    <SharedWithUsers xmlns="d345b56e-75a0-4ca8-9b4b-110cb999efd5">
      <UserInfo>
        <DisplayName>Juanly Cabrera</DisplayName>
        <AccountId>17</AccountId>
        <AccountType/>
      </UserInfo>
      <UserInfo>
        <DisplayName>Andre Fernandes</DisplayName>
        <AccountId>20</AccountId>
        <AccountType/>
      </UserInfo>
    </SharedWithUsers>
  </documentManagement>
</p:properties>
</file>

<file path=customXml/itemProps1.xml><?xml version="1.0" encoding="utf-8"?>
<ds:datastoreItem xmlns:ds="http://schemas.openxmlformats.org/officeDocument/2006/customXml" ds:itemID="{BAD99180-4DF7-4231-B572-5E5D5B192DA4}">
  <ds:schemaRefs>
    <ds:schemaRef ds:uri="http://schemas.microsoft.com/sharepoint/v3/contenttype/forms"/>
  </ds:schemaRefs>
</ds:datastoreItem>
</file>

<file path=customXml/itemProps2.xml><?xml version="1.0" encoding="utf-8"?>
<ds:datastoreItem xmlns:ds="http://schemas.openxmlformats.org/officeDocument/2006/customXml" ds:itemID="{28FF4D8F-9B19-4DA8-8A71-562BBA95D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4d772-b3f2-47fc-9a2d-2126f9957ae8"/>
    <ds:schemaRef ds:uri="d345b56e-75a0-4ca8-9b4b-110cb999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634573-F7D8-4ECC-B5FF-91D1E5D2E650}">
  <ds:schemaRefs>
    <ds:schemaRef ds:uri="34d4d772-b3f2-47fc-9a2d-2126f9957ae8"/>
    <ds:schemaRef ds:uri="d345b56e-75a0-4ca8-9b4b-110cb999ef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1440</TotalTime>
  <Words>837</Words>
  <Application>Microsoft Office PowerPoint</Application>
  <PresentationFormat>Custom</PresentationFormat>
  <Paragraphs>87</Paragraphs>
  <Slides>17</Slides>
  <Notes>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Camphor Std</vt:lpstr>
      <vt:lpstr>Metropolis</vt:lpstr>
      <vt:lpstr>Metropolis Light</vt:lpstr>
      <vt:lpstr>Metropolis-Regular</vt:lpstr>
      <vt:lpstr>Open Sans</vt:lpstr>
      <vt:lpstr>System Font Regular</vt:lpstr>
      <vt:lpstr>Verdana</vt:lpstr>
      <vt:lpstr>VMware_white_16x9_2024</vt:lpstr>
      <vt:lpstr>Quick Guide Start here to store and create your presentation</vt:lpstr>
      <vt:lpstr>Quick Guide Start here to convert slides and avoid unexpected behavior</vt:lpstr>
      <vt:lpstr>Quick Guide Start here to create effective, on-brand content</vt:lpstr>
      <vt:lpstr>PowerCLI 201</vt:lpstr>
      <vt:lpstr>PowerPoint Presentation</vt:lpstr>
      <vt:lpstr>Agenda</vt:lpstr>
      <vt:lpstr>PowerShell Basics</vt:lpstr>
      <vt:lpstr>What is a Script?</vt:lpstr>
      <vt:lpstr>VMware Developer Center</vt:lpstr>
      <vt:lpstr>PowerShell vs. C# vs. .Net</vt:lpstr>
      <vt:lpstr>Converting Developer Center Output to useable PowerShell/PowerCLI</vt:lpstr>
      <vt:lpstr>Get-Help</vt:lpstr>
      <vt:lpstr>Related Links</vt:lpstr>
      <vt:lpstr>Get-Member</vt:lpstr>
      <vt:lpstr>Resources</vt:lpstr>
      <vt:lpstr>Please take  your 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Gardner</dc:creator>
  <cp:lastModifiedBy>jpsider</cp:lastModifiedBy>
  <cp:revision>60</cp:revision>
  <dcterms:created xsi:type="dcterms:W3CDTF">2020-09-22T16:30:21Z</dcterms:created>
  <dcterms:modified xsi:type="dcterms:W3CDTF">2024-08-10T00:08:44Z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0x0101008B3F91C0C4ECEE479555FEA4A4EB2B48</vt:lpwstr>
  </property>
  <property fmtid="{D5CDD505-2E9C-101B-9397-08002B2CF9AE}" pid="3" name="MediaServiceImageTags">
    <vt:lpwstr/>
  </property>
</Properties>
</file>