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56" r:id="rId5"/>
    <p:sldId id="257" r:id="rId6"/>
    <p:sldId id="271" r:id="rId7"/>
    <p:sldId id="278" r:id="rId8"/>
    <p:sldId id="275" r:id="rId9"/>
    <p:sldId id="279" r:id="rId10"/>
    <p:sldId id="276" r:id="rId11"/>
    <p:sldId id="27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43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27B9767-439A-9644-B8B2-EDF8798A002E}" v="37" dt="2022-03-11T19:56:27.1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80"/>
    <p:restoredTop sz="94718"/>
  </p:normalViewPr>
  <p:slideViewPr>
    <p:cSldViewPr snapToGrid="0" snapToObjects="1">
      <p:cViewPr varScale="1">
        <p:scale>
          <a:sx n="108" d="100"/>
          <a:sy n="108" d="100"/>
        </p:scale>
        <p:origin x="7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6318250" cy="1600200"/>
          </a:xfrm>
          <a:prstGeom prst="rect">
            <a:avLst/>
          </a:prstGeom>
        </p:spPr>
        <p:txBody>
          <a:bodyPr anchor="b"/>
          <a:lstStyle>
            <a:lvl1pPr>
              <a:defRPr sz="3200">
                <a:solidFill>
                  <a:srgbClr val="1A365C"/>
                </a:solidFill>
                <a:latin typeface="Metropoli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6318250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rgbClr val="A3CE36"/>
                </a:solidFill>
                <a:latin typeface="Metropolis" pitchFamily="2" charset="7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2_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6318250" cy="1600200"/>
          </a:xfrm>
          <a:prstGeom prst="rect">
            <a:avLst/>
          </a:prstGeom>
        </p:spPr>
        <p:txBody>
          <a:bodyPr anchor="b"/>
          <a:lstStyle>
            <a:lvl1pPr>
              <a:defRPr sz="3200">
                <a:solidFill>
                  <a:srgbClr val="1A365C"/>
                </a:solidFill>
                <a:latin typeface="Metropoli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258174" y="2802577"/>
            <a:ext cx="3586164" cy="305847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6318250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rgbClr val="A3CE36"/>
                </a:solidFill>
                <a:latin typeface="Metropolis" pitchFamily="2" charset="7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54064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3_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>
                <a:solidFill>
                  <a:schemeClr val="bg1"/>
                </a:solidFill>
                <a:latin typeface="Metropoli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19977" y="995363"/>
            <a:ext cx="4554579" cy="4873625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A3CE36"/>
              </a:buClr>
              <a:buFont typeface="Wingdings" charset="2"/>
              <a:buChar char="§"/>
              <a:defRPr sz="3200">
                <a:solidFill>
                  <a:srgbClr val="1B4388"/>
                </a:solidFill>
                <a:latin typeface="Metropolis" pitchFamily="2" charset="77"/>
              </a:defRPr>
            </a:lvl1pPr>
            <a:lvl2pPr marL="685800" indent="-228600">
              <a:buClr>
                <a:srgbClr val="A3CE36"/>
              </a:buClr>
              <a:buFont typeface="Wingdings" charset="2"/>
              <a:buChar char="§"/>
              <a:defRPr sz="2800">
                <a:solidFill>
                  <a:srgbClr val="1B4388"/>
                </a:solidFill>
                <a:latin typeface="Metropolis" pitchFamily="2" charset="77"/>
              </a:defRPr>
            </a:lvl2pPr>
            <a:lvl3pPr marL="1143000" indent="-228600">
              <a:buClr>
                <a:srgbClr val="A3CE36"/>
              </a:buClr>
              <a:buFont typeface="Wingdings" charset="2"/>
              <a:buChar char="§"/>
              <a:defRPr sz="2400">
                <a:solidFill>
                  <a:srgbClr val="1B4388"/>
                </a:solidFill>
                <a:latin typeface="Metropolis" pitchFamily="2" charset="77"/>
              </a:defRPr>
            </a:lvl3pPr>
            <a:lvl4pPr marL="1600200" indent="-228600">
              <a:buClr>
                <a:srgbClr val="A3CE36"/>
              </a:buClr>
              <a:buFont typeface="Wingdings" charset="2"/>
              <a:buChar char="§"/>
              <a:defRPr sz="2000">
                <a:solidFill>
                  <a:srgbClr val="1B4388"/>
                </a:solidFill>
                <a:latin typeface="Metropolis" pitchFamily="2" charset="77"/>
              </a:defRPr>
            </a:lvl4pPr>
            <a:lvl5pPr marL="2057400" indent="-228600">
              <a:buClr>
                <a:srgbClr val="A3CE36"/>
              </a:buClr>
              <a:buFont typeface="Wingdings" charset="2"/>
              <a:buChar char="§"/>
              <a:defRPr sz="2000">
                <a:solidFill>
                  <a:schemeClr val="bg1"/>
                </a:solidFill>
                <a:latin typeface="Metropolis" pitchFamily="2" charset="77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303812"/>
            <a:ext cx="3932237" cy="35651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rgbClr val="A3CE36"/>
                </a:solidFill>
                <a:latin typeface="Metropolis" pitchFamily="2" charset="7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908895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Metropoli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93700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Metropoli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0894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ADD134"/>
              </a:buClr>
              <a:buFont typeface="Wingdings" charset="2"/>
              <a:buChar char="§"/>
              <a:defRPr>
                <a:solidFill>
                  <a:schemeClr val="bg1"/>
                </a:solidFill>
                <a:latin typeface="Metropolis" pitchFamily="2" charset="77"/>
              </a:defRPr>
            </a:lvl1pPr>
            <a:lvl2pPr marL="685800" indent="-228600">
              <a:buClr>
                <a:srgbClr val="ADD134"/>
              </a:buClr>
              <a:buFont typeface="Wingdings" charset="2"/>
              <a:buChar char="§"/>
              <a:defRPr>
                <a:solidFill>
                  <a:schemeClr val="bg1"/>
                </a:solidFill>
                <a:latin typeface="Metropolis" pitchFamily="2" charset="77"/>
              </a:defRPr>
            </a:lvl2pPr>
            <a:lvl3pPr marL="1143000" indent="-228600">
              <a:buClr>
                <a:srgbClr val="ADD134"/>
              </a:buClr>
              <a:buFont typeface="Wingdings" charset="2"/>
              <a:buChar char="§"/>
              <a:defRPr>
                <a:solidFill>
                  <a:schemeClr val="bg1"/>
                </a:solidFill>
                <a:latin typeface="Metropolis" pitchFamily="2" charset="77"/>
              </a:defRPr>
            </a:lvl3pPr>
            <a:lvl4pPr marL="1600200" indent="-228600">
              <a:buClr>
                <a:srgbClr val="ADD134"/>
              </a:buClr>
              <a:buFont typeface="Wingdings" charset="2"/>
              <a:buChar char="§"/>
              <a:defRPr>
                <a:solidFill>
                  <a:schemeClr val="bg1"/>
                </a:solidFill>
                <a:latin typeface="Metropolis" pitchFamily="2" charset="77"/>
              </a:defRPr>
            </a:lvl4pPr>
            <a:lvl5pPr marL="2057400" indent="-228600">
              <a:buClr>
                <a:srgbClr val="ADD134"/>
              </a:buClr>
              <a:buFont typeface="Wingdings" charset="2"/>
              <a:buChar char="§"/>
              <a:defRPr>
                <a:solidFill>
                  <a:schemeClr val="bg1"/>
                </a:solidFill>
                <a:latin typeface="Metropolis" pitchFamily="2" charset="77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2_Comparis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Metropoli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  <a:latin typeface="Metropolis" pitchFamily="2" charset="7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509963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A4CE36"/>
              </a:buClr>
              <a:buFont typeface="Wingdings" charset="2"/>
              <a:buChar char="§"/>
              <a:defRPr>
                <a:solidFill>
                  <a:schemeClr val="bg1"/>
                </a:solidFill>
                <a:latin typeface="Metropolis" pitchFamily="2" charset="77"/>
              </a:defRPr>
            </a:lvl1pPr>
            <a:lvl2pPr marL="685800" indent="-228600">
              <a:buClr>
                <a:srgbClr val="A4CE36"/>
              </a:buClr>
              <a:buFont typeface="Wingdings" charset="2"/>
              <a:buChar char="§"/>
              <a:defRPr>
                <a:solidFill>
                  <a:schemeClr val="bg1"/>
                </a:solidFill>
                <a:latin typeface="Metropolis" pitchFamily="2" charset="77"/>
              </a:defRPr>
            </a:lvl2pPr>
            <a:lvl3pPr marL="1143000" indent="-228600">
              <a:buClr>
                <a:srgbClr val="A4CE36"/>
              </a:buClr>
              <a:buFont typeface="Wingdings" charset="2"/>
              <a:buChar char="§"/>
              <a:defRPr>
                <a:solidFill>
                  <a:schemeClr val="bg1"/>
                </a:solidFill>
                <a:latin typeface="Metropolis" pitchFamily="2" charset="77"/>
              </a:defRPr>
            </a:lvl3pPr>
            <a:lvl4pPr marL="1600200" indent="-228600">
              <a:buClr>
                <a:srgbClr val="A4CE36"/>
              </a:buClr>
              <a:buFont typeface="Wingdings" charset="2"/>
              <a:buChar char="§"/>
              <a:defRPr>
                <a:solidFill>
                  <a:schemeClr val="bg1"/>
                </a:solidFill>
                <a:latin typeface="Metropolis" pitchFamily="2" charset="77"/>
              </a:defRPr>
            </a:lvl4pPr>
            <a:lvl5pPr marL="2057400" indent="-228600">
              <a:buClr>
                <a:srgbClr val="A4CE36"/>
              </a:buClr>
              <a:buFont typeface="Wingdings" charset="2"/>
              <a:buChar char="§"/>
              <a:defRPr>
                <a:solidFill>
                  <a:schemeClr val="bg1"/>
                </a:solidFill>
                <a:latin typeface="Metropolis" pitchFamily="2" charset="77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  <a:latin typeface="Metropolis" pitchFamily="2" charset="7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509963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A4CE36"/>
              </a:buClr>
              <a:buFont typeface="Wingdings" charset="2"/>
              <a:buChar char="§"/>
              <a:defRPr>
                <a:solidFill>
                  <a:schemeClr val="bg1"/>
                </a:solidFill>
                <a:latin typeface="Metropolis" pitchFamily="2" charset="77"/>
              </a:defRPr>
            </a:lvl1pPr>
            <a:lvl2pPr marL="685800" indent="-228600">
              <a:buClr>
                <a:srgbClr val="A4CE36"/>
              </a:buClr>
              <a:buFont typeface="Wingdings" charset="2"/>
              <a:buChar char="§"/>
              <a:defRPr>
                <a:solidFill>
                  <a:schemeClr val="bg1"/>
                </a:solidFill>
                <a:latin typeface="Metropolis" pitchFamily="2" charset="77"/>
              </a:defRPr>
            </a:lvl2pPr>
            <a:lvl3pPr marL="1143000" indent="-228600">
              <a:buClr>
                <a:srgbClr val="A4CE36"/>
              </a:buClr>
              <a:buFont typeface="Wingdings" charset="2"/>
              <a:buChar char="§"/>
              <a:defRPr>
                <a:solidFill>
                  <a:schemeClr val="bg1"/>
                </a:solidFill>
                <a:latin typeface="Metropolis" pitchFamily="2" charset="77"/>
              </a:defRPr>
            </a:lvl3pPr>
            <a:lvl4pPr marL="1600200" indent="-228600">
              <a:buClr>
                <a:srgbClr val="A4CE36"/>
              </a:buClr>
              <a:buFont typeface="Wingdings" charset="2"/>
              <a:buChar char="§"/>
              <a:defRPr>
                <a:solidFill>
                  <a:schemeClr val="bg1"/>
                </a:solidFill>
                <a:latin typeface="Metropolis" pitchFamily="2" charset="77"/>
              </a:defRPr>
            </a:lvl4pPr>
            <a:lvl5pPr marL="2057400" indent="-228600">
              <a:buClr>
                <a:srgbClr val="A4CE36"/>
              </a:buClr>
              <a:buFont typeface="Wingdings" charset="2"/>
              <a:buChar char="§"/>
              <a:defRPr>
                <a:solidFill>
                  <a:schemeClr val="bg1"/>
                </a:solidFill>
                <a:latin typeface="Metropolis" pitchFamily="2" charset="77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2_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>
                <a:solidFill>
                  <a:schemeClr val="bg1"/>
                </a:solidFill>
                <a:latin typeface="Metropoli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A3CE36"/>
              </a:buClr>
              <a:buFont typeface="Wingdings" charset="2"/>
              <a:buChar char="§"/>
              <a:defRPr sz="3200">
                <a:solidFill>
                  <a:schemeClr val="bg1"/>
                </a:solidFill>
                <a:latin typeface="Metropolis" pitchFamily="2" charset="77"/>
              </a:defRPr>
            </a:lvl1pPr>
            <a:lvl2pPr marL="685800" indent="-228600">
              <a:buClr>
                <a:srgbClr val="A3CE36"/>
              </a:buClr>
              <a:buFont typeface="Wingdings" charset="2"/>
              <a:buChar char="§"/>
              <a:defRPr sz="2800">
                <a:solidFill>
                  <a:schemeClr val="bg1"/>
                </a:solidFill>
                <a:latin typeface="Metropolis" pitchFamily="2" charset="77"/>
              </a:defRPr>
            </a:lvl2pPr>
            <a:lvl3pPr marL="1143000" indent="-228600">
              <a:buClr>
                <a:srgbClr val="A3CE36"/>
              </a:buClr>
              <a:buFont typeface="Wingdings" charset="2"/>
              <a:buChar char="§"/>
              <a:defRPr sz="2400">
                <a:solidFill>
                  <a:schemeClr val="bg1"/>
                </a:solidFill>
                <a:latin typeface="Metropolis" pitchFamily="2" charset="77"/>
              </a:defRPr>
            </a:lvl3pPr>
            <a:lvl4pPr marL="1600200" indent="-228600">
              <a:buClr>
                <a:srgbClr val="A3CE36"/>
              </a:buClr>
              <a:buFont typeface="Wingdings" charset="2"/>
              <a:buChar char="§"/>
              <a:defRPr sz="2000">
                <a:solidFill>
                  <a:schemeClr val="bg1"/>
                </a:solidFill>
                <a:latin typeface="Metropolis" pitchFamily="2" charset="77"/>
              </a:defRPr>
            </a:lvl4pPr>
            <a:lvl5pPr marL="2057400" indent="-228600">
              <a:buClr>
                <a:srgbClr val="A3CE36"/>
              </a:buClr>
              <a:buFont typeface="Wingdings" charset="2"/>
              <a:buChar char="§"/>
              <a:defRPr sz="2000">
                <a:solidFill>
                  <a:schemeClr val="bg1"/>
                </a:solidFill>
                <a:latin typeface="Metropolis" pitchFamily="2" charset="77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rgbClr val="A3CE36"/>
                </a:solidFill>
                <a:latin typeface="Metropolis" pitchFamily="2" charset="7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Content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6095402" cy="552203"/>
          </a:xfrm>
          <a:prstGeom prst="rect">
            <a:avLst/>
          </a:prstGeom>
        </p:spPr>
        <p:txBody>
          <a:bodyPr anchor="b"/>
          <a:lstStyle>
            <a:lvl1pPr>
              <a:defRPr sz="3200">
                <a:solidFill>
                  <a:srgbClr val="1B4388"/>
                </a:solidFill>
                <a:latin typeface="Metropolis" pitchFamily="2" charset="77"/>
              </a:defRPr>
            </a:lvl1pPr>
          </a:lstStyle>
          <a:p>
            <a:r>
              <a:rPr lang="en-US" dirty="0"/>
              <a:t>Elements</a:t>
            </a:r>
          </a:p>
        </p:txBody>
      </p:sp>
    </p:spTree>
    <p:extLst>
      <p:ext uri="{BB962C8B-B14F-4D97-AF65-F5344CB8AC3E}">
        <p14:creationId xmlns:p14="http://schemas.microsoft.com/office/powerpoint/2010/main" val="411983559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7958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2507327" y="3963529"/>
            <a:ext cx="3279914" cy="685800"/>
          </a:xfrm>
          <a:prstGeom prst="rect">
            <a:avLst/>
          </a:prstGeom>
        </p:spPr>
        <p:txBody>
          <a:bodyPr anchor="ctr" anchorCtr="0"/>
          <a:lstStyle>
            <a:lvl1pPr algn="ctr">
              <a:defRPr sz="2800" baseline="0">
                <a:solidFill>
                  <a:schemeClr val="bg1"/>
                </a:solidFill>
                <a:latin typeface="Metropolis" pitchFamily="2" charset="77"/>
              </a:defRPr>
            </a:lvl1pPr>
          </a:lstStyle>
          <a:p>
            <a:r>
              <a:rPr lang="en-US" dirty="0"/>
              <a:t>insert city name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1A365C"/>
                </a:solidFill>
                <a:latin typeface="Metropoli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93700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1A365C"/>
                </a:solidFill>
                <a:latin typeface="Metropoli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0894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ADD134"/>
              </a:buClr>
              <a:buFont typeface="Wingdings" charset="2"/>
              <a:buChar char="§"/>
              <a:defRPr>
                <a:solidFill>
                  <a:srgbClr val="1A365C"/>
                </a:solidFill>
                <a:latin typeface="Metropolis" pitchFamily="2" charset="77"/>
              </a:defRPr>
            </a:lvl1pPr>
            <a:lvl2pPr marL="685800" indent="-228600">
              <a:buClr>
                <a:srgbClr val="ADD134"/>
              </a:buClr>
              <a:buFont typeface="Wingdings" charset="2"/>
              <a:buChar char="§"/>
              <a:defRPr>
                <a:solidFill>
                  <a:srgbClr val="1A365C"/>
                </a:solidFill>
                <a:latin typeface="Metropolis" pitchFamily="2" charset="77"/>
              </a:defRPr>
            </a:lvl2pPr>
            <a:lvl3pPr marL="1143000" indent="-228600">
              <a:buClr>
                <a:srgbClr val="ADD134"/>
              </a:buClr>
              <a:buFont typeface="Wingdings" charset="2"/>
              <a:buChar char="§"/>
              <a:defRPr>
                <a:solidFill>
                  <a:srgbClr val="1A365C"/>
                </a:solidFill>
                <a:latin typeface="Metropolis" pitchFamily="2" charset="77"/>
              </a:defRPr>
            </a:lvl3pPr>
            <a:lvl4pPr marL="1600200" indent="-228600">
              <a:buClr>
                <a:srgbClr val="ADD134"/>
              </a:buClr>
              <a:buFont typeface="Wingdings" charset="2"/>
              <a:buChar char="§"/>
              <a:defRPr>
                <a:solidFill>
                  <a:srgbClr val="1A365C"/>
                </a:solidFill>
                <a:latin typeface="Metropolis" pitchFamily="2" charset="77"/>
              </a:defRPr>
            </a:lvl4pPr>
            <a:lvl5pPr marL="2057400" indent="-228600">
              <a:buClr>
                <a:srgbClr val="ADD134"/>
              </a:buClr>
              <a:buFont typeface="Wingdings" charset="2"/>
              <a:buChar char="§"/>
              <a:defRPr>
                <a:solidFill>
                  <a:srgbClr val="1A365C"/>
                </a:solidFill>
                <a:latin typeface="Metropolis" pitchFamily="2" charset="77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93700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1A365C"/>
                </a:solidFill>
                <a:latin typeface="Metropoli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175125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A2CE36"/>
              </a:buClr>
              <a:buFont typeface="Wingdings" charset="2"/>
              <a:buChar char="§"/>
              <a:defRPr>
                <a:solidFill>
                  <a:srgbClr val="1A365C"/>
                </a:solidFill>
                <a:latin typeface="Metropolis" pitchFamily="2" charset="77"/>
              </a:defRPr>
            </a:lvl1pPr>
            <a:lvl2pPr marL="685800" indent="-228600">
              <a:buClr>
                <a:srgbClr val="A2CE36"/>
              </a:buClr>
              <a:buFont typeface="Wingdings" charset="2"/>
              <a:buChar char="§"/>
              <a:defRPr>
                <a:solidFill>
                  <a:srgbClr val="1A365C"/>
                </a:solidFill>
                <a:latin typeface="Metropolis" pitchFamily="2" charset="77"/>
              </a:defRPr>
            </a:lvl2pPr>
            <a:lvl3pPr marL="1143000" indent="-228600">
              <a:buClr>
                <a:srgbClr val="A2CE36"/>
              </a:buClr>
              <a:buFont typeface="Wingdings" charset="2"/>
              <a:buChar char="§"/>
              <a:defRPr>
                <a:solidFill>
                  <a:srgbClr val="1A365C"/>
                </a:solidFill>
                <a:latin typeface="Metropolis" pitchFamily="2" charset="77"/>
              </a:defRPr>
            </a:lvl3pPr>
            <a:lvl4pPr marL="1600200" indent="-228600">
              <a:buClr>
                <a:srgbClr val="A2CE36"/>
              </a:buClr>
              <a:buFont typeface="Wingdings" charset="2"/>
              <a:buChar char="§"/>
              <a:defRPr>
                <a:solidFill>
                  <a:srgbClr val="1A365C"/>
                </a:solidFill>
                <a:latin typeface="Metropolis" pitchFamily="2" charset="77"/>
              </a:defRPr>
            </a:lvl4pPr>
            <a:lvl5pPr marL="2057400" indent="-228600">
              <a:buClr>
                <a:srgbClr val="A2CE36"/>
              </a:buClr>
              <a:buFont typeface="Wingdings" charset="2"/>
              <a:buChar char="§"/>
              <a:defRPr>
                <a:solidFill>
                  <a:srgbClr val="1A365C"/>
                </a:solidFill>
                <a:latin typeface="Metropolis" pitchFamily="2" charset="77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175125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A4CF36"/>
              </a:buClr>
              <a:buFont typeface="Wingdings" charset="2"/>
              <a:buChar char="§"/>
              <a:defRPr>
                <a:solidFill>
                  <a:srgbClr val="1A365C"/>
                </a:solidFill>
                <a:latin typeface="Metropolis" pitchFamily="2" charset="77"/>
              </a:defRPr>
            </a:lvl1pPr>
            <a:lvl2pPr marL="685800" indent="-228600">
              <a:buClr>
                <a:srgbClr val="A4CF36"/>
              </a:buClr>
              <a:buFont typeface="Wingdings" charset="2"/>
              <a:buChar char="§"/>
              <a:defRPr>
                <a:solidFill>
                  <a:srgbClr val="1A365C"/>
                </a:solidFill>
                <a:latin typeface="Metropolis" pitchFamily="2" charset="77"/>
              </a:defRPr>
            </a:lvl2pPr>
            <a:lvl3pPr marL="1143000" indent="-228600">
              <a:buClr>
                <a:srgbClr val="A4CF36"/>
              </a:buClr>
              <a:buFont typeface="Wingdings" charset="2"/>
              <a:buChar char="§"/>
              <a:defRPr>
                <a:solidFill>
                  <a:srgbClr val="1A365C"/>
                </a:solidFill>
                <a:latin typeface="Metropolis" pitchFamily="2" charset="77"/>
              </a:defRPr>
            </a:lvl3pPr>
            <a:lvl4pPr marL="1600200" indent="-228600">
              <a:buClr>
                <a:srgbClr val="A4CF36"/>
              </a:buClr>
              <a:buFont typeface="Wingdings" charset="2"/>
              <a:buChar char="§"/>
              <a:defRPr>
                <a:solidFill>
                  <a:srgbClr val="1A365C"/>
                </a:solidFill>
                <a:latin typeface="Metropolis" pitchFamily="2" charset="77"/>
              </a:defRPr>
            </a:lvl4pPr>
            <a:lvl5pPr marL="2057400" indent="-228600">
              <a:buClr>
                <a:srgbClr val="A4CF36"/>
              </a:buClr>
              <a:buFont typeface="Wingdings" charset="2"/>
              <a:buChar char="§"/>
              <a:defRPr>
                <a:solidFill>
                  <a:srgbClr val="1A365C"/>
                </a:solidFill>
                <a:latin typeface="Metropolis" pitchFamily="2" charset="77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1A365C"/>
                </a:solidFill>
                <a:latin typeface="Metropoli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solidFill>
                  <a:srgbClr val="1A365C"/>
                </a:solidFill>
                <a:latin typeface="Metropolis" pitchFamily="2" charset="7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509963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A4CE36"/>
              </a:buClr>
              <a:buFont typeface="Wingdings" charset="2"/>
              <a:buChar char="§"/>
              <a:defRPr>
                <a:solidFill>
                  <a:srgbClr val="1A365C"/>
                </a:solidFill>
                <a:latin typeface="Metropolis" pitchFamily="2" charset="77"/>
              </a:defRPr>
            </a:lvl1pPr>
            <a:lvl2pPr marL="685800" indent="-228600">
              <a:buClr>
                <a:srgbClr val="A4CE36"/>
              </a:buClr>
              <a:buFont typeface="Wingdings" charset="2"/>
              <a:buChar char="§"/>
              <a:defRPr>
                <a:solidFill>
                  <a:srgbClr val="1A365C"/>
                </a:solidFill>
                <a:latin typeface="Metropolis" pitchFamily="2" charset="77"/>
              </a:defRPr>
            </a:lvl2pPr>
            <a:lvl3pPr marL="1143000" indent="-228600">
              <a:buClr>
                <a:srgbClr val="A4CE36"/>
              </a:buClr>
              <a:buFont typeface="Wingdings" charset="2"/>
              <a:buChar char="§"/>
              <a:defRPr>
                <a:solidFill>
                  <a:srgbClr val="1A365C"/>
                </a:solidFill>
                <a:latin typeface="Metropolis" pitchFamily="2" charset="77"/>
              </a:defRPr>
            </a:lvl3pPr>
            <a:lvl4pPr marL="1600200" indent="-228600">
              <a:buClr>
                <a:srgbClr val="A4CE36"/>
              </a:buClr>
              <a:buFont typeface="Wingdings" charset="2"/>
              <a:buChar char="§"/>
              <a:defRPr>
                <a:solidFill>
                  <a:srgbClr val="1A365C"/>
                </a:solidFill>
                <a:latin typeface="Metropolis" pitchFamily="2" charset="77"/>
              </a:defRPr>
            </a:lvl4pPr>
            <a:lvl5pPr marL="2057400" indent="-228600">
              <a:buClr>
                <a:srgbClr val="A4CE36"/>
              </a:buClr>
              <a:buFont typeface="Wingdings" charset="2"/>
              <a:buChar char="§"/>
              <a:defRPr>
                <a:solidFill>
                  <a:srgbClr val="1A365C"/>
                </a:solidFill>
                <a:latin typeface="Metropolis" pitchFamily="2" charset="77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solidFill>
                  <a:srgbClr val="1A365C"/>
                </a:solidFill>
                <a:latin typeface="Metropolis" pitchFamily="2" charset="7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509963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A4CE36"/>
              </a:buClr>
              <a:buFont typeface="Wingdings" charset="2"/>
              <a:buChar char="§"/>
              <a:defRPr>
                <a:solidFill>
                  <a:srgbClr val="1A365C"/>
                </a:solidFill>
                <a:latin typeface="Metropolis" pitchFamily="2" charset="77"/>
              </a:defRPr>
            </a:lvl1pPr>
            <a:lvl2pPr marL="685800" indent="-228600">
              <a:buClr>
                <a:srgbClr val="A4CE36"/>
              </a:buClr>
              <a:buFont typeface="Wingdings" charset="2"/>
              <a:buChar char="§"/>
              <a:defRPr>
                <a:solidFill>
                  <a:srgbClr val="1A365C"/>
                </a:solidFill>
                <a:latin typeface="Metropolis" pitchFamily="2" charset="77"/>
              </a:defRPr>
            </a:lvl2pPr>
            <a:lvl3pPr marL="1143000" indent="-228600">
              <a:buClr>
                <a:srgbClr val="A4CE36"/>
              </a:buClr>
              <a:buFont typeface="Wingdings" charset="2"/>
              <a:buChar char="§"/>
              <a:defRPr>
                <a:solidFill>
                  <a:srgbClr val="1A365C"/>
                </a:solidFill>
                <a:latin typeface="Metropolis" pitchFamily="2" charset="77"/>
              </a:defRPr>
            </a:lvl3pPr>
            <a:lvl4pPr marL="1600200" indent="-228600">
              <a:buClr>
                <a:srgbClr val="A4CE36"/>
              </a:buClr>
              <a:buFont typeface="Wingdings" charset="2"/>
              <a:buChar char="§"/>
              <a:defRPr>
                <a:solidFill>
                  <a:srgbClr val="1A365C"/>
                </a:solidFill>
                <a:latin typeface="Metropolis" pitchFamily="2" charset="77"/>
              </a:defRPr>
            </a:lvl4pPr>
            <a:lvl5pPr marL="2057400" indent="-228600">
              <a:buClr>
                <a:srgbClr val="A4CE36"/>
              </a:buClr>
              <a:buFont typeface="Wingdings" charset="2"/>
              <a:buChar char="§"/>
              <a:defRPr>
                <a:solidFill>
                  <a:srgbClr val="1A365C"/>
                </a:solidFill>
                <a:latin typeface="Metropolis" pitchFamily="2" charset="77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>
                <a:solidFill>
                  <a:srgbClr val="1A365C"/>
                </a:solidFill>
                <a:latin typeface="Metropoli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A3CE36"/>
              </a:buClr>
              <a:buFont typeface="Wingdings" charset="2"/>
              <a:buChar char="§"/>
              <a:defRPr sz="3200">
                <a:solidFill>
                  <a:srgbClr val="1A365C"/>
                </a:solidFill>
                <a:latin typeface="Metropolis" pitchFamily="2" charset="77"/>
              </a:defRPr>
            </a:lvl1pPr>
            <a:lvl2pPr marL="685800" indent="-228600">
              <a:buClr>
                <a:srgbClr val="A3CE36"/>
              </a:buClr>
              <a:buFont typeface="Wingdings" charset="2"/>
              <a:buChar char="§"/>
              <a:defRPr sz="2800">
                <a:solidFill>
                  <a:srgbClr val="1A365C"/>
                </a:solidFill>
                <a:latin typeface="Metropolis" pitchFamily="2" charset="77"/>
              </a:defRPr>
            </a:lvl2pPr>
            <a:lvl3pPr marL="1143000" indent="-228600">
              <a:buClr>
                <a:srgbClr val="A3CE36"/>
              </a:buClr>
              <a:buFont typeface="Wingdings" charset="2"/>
              <a:buChar char="§"/>
              <a:defRPr sz="2400">
                <a:solidFill>
                  <a:srgbClr val="1A365C"/>
                </a:solidFill>
                <a:latin typeface="Metropolis" pitchFamily="2" charset="77"/>
              </a:defRPr>
            </a:lvl3pPr>
            <a:lvl4pPr marL="1600200" indent="-228600">
              <a:buClr>
                <a:srgbClr val="A3CE36"/>
              </a:buClr>
              <a:buFont typeface="Wingdings" charset="2"/>
              <a:buChar char="§"/>
              <a:defRPr sz="2000">
                <a:solidFill>
                  <a:srgbClr val="1A365C"/>
                </a:solidFill>
                <a:latin typeface="Metropolis" pitchFamily="2" charset="77"/>
              </a:defRPr>
            </a:lvl4pPr>
            <a:lvl5pPr marL="2057400" indent="-228600">
              <a:buClr>
                <a:srgbClr val="A3CE36"/>
              </a:buClr>
              <a:buFont typeface="Wingdings" charset="2"/>
              <a:buChar char="§"/>
              <a:defRPr sz="2000">
                <a:solidFill>
                  <a:srgbClr val="1A365C"/>
                </a:solidFill>
                <a:latin typeface="Metropolis" pitchFamily="2" charset="77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rgbClr val="A3CE36"/>
                </a:solidFill>
                <a:latin typeface="Metropolis" pitchFamily="2" charset="7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815" y="1077644"/>
            <a:ext cx="630555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1A365C"/>
                </a:solidFill>
                <a:latin typeface="Metropoli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70593"/>
            <a:ext cx="6305549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1A365C"/>
                </a:solidFill>
                <a:latin typeface="Metropoli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731325"/>
            <a:ext cx="4232564" cy="3769488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A2CE36"/>
              </a:buClr>
              <a:buFont typeface="Wingdings" charset="2"/>
              <a:buChar char="§"/>
              <a:defRPr>
                <a:solidFill>
                  <a:srgbClr val="1A365C"/>
                </a:solidFill>
                <a:latin typeface="Metropolis" pitchFamily="2" charset="77"/>
              </a:defRPr>
            </a:lvl1pPr>
            <a:lvl2pPr marL="685800" indent="-228600">
              <a:buClr>
                <a:srgbClr val="A2CE36"/>
              </a:buClr>
              <a:buFont typeface="Wingdings" charset="2"/>
              <a:buChar char="§"/>
              <a:defRPr>
                <a:solidFill>
                  <a:srgbClr val="1A365C"/>
                </a:solidFill>
                <a:latin typeface="Metropolis" pitchFamily="2" charset="77"/>
              </a:defRPr>
            </a:lvl2pPr>
            <a:lvl3pPr marL="1143000" indent="-228600">
              <a:buClr>
                <a:srgbClr val="A2CE36"/>
              </a:buClr>
              <a:buFont typeface="Wingdings" charset="2"/>
              <a:buChar char="§"/>
              <a:defRPr>
                <a:solidFill>
                  <a:srgbClr val="1A365C"/>
                </a:solidFill>
                <a:latin typeface="Metropolis" pitchFamily="2" charset="77"/>
              </a:defRPr>
            </a:lvl3pPr>
            <a:lvl4pPr marL="1600200" indent="-228600">
              <a:buClr>
                <a:srgbClr val="A2CE36"/>
              </a:buClr>
              <a:buFont typeface="Wingdings" charset="2"/>
              <a:buChar char="§"/>
              <a:defRPr>
                <a:solidFill>
                  <a:srgbClr val="1A365C"/>
                </a:solidFill>
                <a:latin typeface="Metropolis" pitchFamily="2" charset="77"/>
              </a:defRPr>
            </a:lvl4pPr>
            <a:lvl5pPr marL="2057400" indent="-228600">
              <a:buClr>
                <a:srgbClr val="A2CE36"/>
              </a:buClr>
              <a:buFont typeface="Wingdings" charset="2"/>
              <a:buChar char="§"/>
              <a:defRPr>
                <a:solidFill>
                  <a:srgbClr val="1A365C"/>
                </a:solidFill>
                <a:latin typeface="Metropolis" pitchFamily="2" charset="77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jp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2562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9" r:id="rId8"/>
    <p:sldLayoutId id="2147483670" r:id="rId9"/>
    <p:sldLayoutId id="2147483672" r:id="rId10"/>
    <p:sldLayoutId id="2147483673" r:id="rId11"/>
    <p:sldLayoutId id="2147483674" r:id="rId12"/>
    <p:sldLayoutId id="2147483682" r:id="rId13"/>
    <p:sldLayoutId id="2147483675" r:id="rId14"/>
    <p:sldLayoutId id="2147483676" r:id="rId15"/>
    <p:sldLayoutId id="2147483678" r:id="rId16"/>
    <p:sldLayoutId id="2147483679" r:id="rId17"/>
    <p:sldLayoutId id="2147483683" r:id="rId18"/>
    <p:sldLayoutId id="2147483681" r:id="rId1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9081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56591" y="3921489"/>
            <a:ext cx="6166071" cy="685800"/>
          </a:xfrm>
        </p:spPr>
        <p:txBody>
          <a:bodyPr/>
          <a:lstStyle/>
          <a:p>
            <a:pPr algn="r"/>
            <a:r>
              <a:rPr lang="en-US" sz="4000" b="1" dirty="0"/>
              <a:t>Title (Metropolis, 40)</a:t>
            </a:r>
          </a:p>
        </p:txBody>
      </p:sp>
    </p:spTree>
    <p:extLst>
      <p:ext uri="{BB962C8B-B14F-4D97-AF65-F5344CB8AC3E}">
        <p14:creationId xmlns:p14="http://schemas.microsoft.com/office/powerpoint/2010/main" val="846162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(Metropolis, 44 </a:t>
            </a:r>
            <a:r>
              <a:rPr lang="en-US" dirty="0" err="1"/>
              <a:t>pt</a:t>
            </a:r>
            <a:r>
              <a:rPr lang="en-US" dirty="0"/>
              <a:t>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082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58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B1816-317A-097A-A97D-BA564ADFD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7585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312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3B809-0946-9393-0F3A-26149E12B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586FF3-B862-BA63-1976-5A6D67D9CF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A0330F-C897-67AE-D5B7-053DA1A3920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In this session we will head back to the basics to give users an </a:t>
            </a:r>
            <a:r>
              <a:rPr lang="en-US" dirty="0" err="1"/>
              <a:t>indepth</a:t>
            </a:r>
            <a:r>
              <a:rPr lang="en-US" dirty="0"/>
              <a:t> overview on how to get</a:t>
            </a:r>
          </a:p>
          <a:p>
            <a:r>
              <a:rPr lang="en-US" dirty="0"/>
              <a:t>started with </a:t>
            </a:r>
            <a:r>
              <a:rPr lang="en-US" dirty="0" err="1"/>
              <a:t>PowerCLI</a:t>
            </a:r>
            <a:r>
              <a:rPr lang="en-US" dirty="0"/>
              <a:t>. It will cover installing the module, connecting to a vSphere instance, and simple</a:t>
            </a:r>
          </a:p>
          <a:p>
            <a:r>
              <a:rPr lang="en-US" dirty="0"/>
              <a:t>tasks such as toggling the Virtual machine </a:t>
            </a:r>
            <a:r>
              <a:rPr lang="en-US" dirty="0" err="1"/>
              <a:t>powerstate</a:t>
            </a:r>
            <a:r>
              <a:rPr lang="en-US" dirty="0"/>
              <a:t>. Additional topics will include; understanding the</a:t>
            </a:r>
          </a:p>
          <a:p>
            <a:r>
              <a:rPr lang="en-US" dirty="0"/>
              <a:t>PowerShell Pipeline, Using an IDE (integrated development environment), and how to navigate the VMware</a:t>
            </a:r>
          </a:p>
          <a:p>
            <a:r>
              <a:rPr lang="en-US" dirty="0"/>
              <a:t>Code website.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1162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83692-4A7D-4B03-85F7-0076096A0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F50386A9-CCDB-D41B-1072-02DFC3F028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3471" y="1623463"/>
            <a:ext cx="5256212" cy="2018758"/>
          </a:xfrm>
          <a:prstGeom prst="rect">
            <a:avLst/>
          </a:prstGeom>
        </p:spPr>
      </p:pic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734DDD5B-05BC-D4B8-CCBA-B6857074F0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7221" y="4225157"/>
            <a:ext cx="1351359" cy="1376856"/>
          </a:xfrm>
          <a:prstGeom prst="rect">
            <a:avLst/>
          </a:prstGeom>
        </p:spPr>
      </p:pic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D147E3B1-1DCF-1EF3-84DD-AD276FF823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8083" y="1742095"/>
            <a:ext cx="1765979" cy="1686905"/>
          </a:xfrm>
          <a:prstGeom prst="rect">
            <a:avLst/>
          </a:prstGeom>
        </p:spPr>
      </p:pic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5EBDE14E-C546-0E1C-5E1E-F73086F1C7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95862" y="3839915"/>
            <a:ext cx="1894713" cy="2147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488034"/>
      </p:ext>
    </p:extLst>
  </p:cSld>
  <p:clrMapOvr>
    <a:masterClrMapping/>
  </p:clrMapOvr>
</p:sld>
</file>

<file path=ppt/theme/theme1.xml><?xml version="1.0" encoding="utf-8"?>
<a:theme xmlns:a="http://schemas.openxmlformats.org/drawingml/2006/main" name="UserCon 19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serCon 19" id="{C61F3BE5-D7AA-3647-B16C-5A59769DD36C}" vid="{9823AB42-62F6-F841-9D54-E6C9697D8F79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a98d785b-a573-4648-a687-d73070f116ca">
      <UserInfo>
        <DisplayName/>
        <AccountId xsi:nil="true"/>
        <AccountType/>
      </UserInfo>
    </SharedWithUsers>
    <Date xmlns="e7d83ab9-40ce-4f6a-9d5b-bb8228ec9b2e" xsi:nil="true"/>
    <TaxCatchAll xmlns="a98d785b-a573-4648-a687-d73070f116ca" xsi:nil="true"/>
    <lcf76f155ced4ddcb4097134ff3c332f xmlns="e7d83ab9-40ce-4f6a-9d5b-bb8228ec9b2e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02789192BF4824BBEDA3AC9FCF428B3" ma:contentTypeVersion="19" ma:contentTypeDescription="Create a new document." ma:contentTypeScope="" ma:versionID="3970422c44fa64f2d900b00fa0ccd44b">
  <xsd:schema xmlns:xsd="http://www.w3.org/2001/XMLSchema" xmlns:xs="http://www.w3.org/2001/XMLSchema" xmlns:p="http://schemas.microsoft.com/office/2006/metadata/properties" xmlns:ns2="a98d785b-a573-4648-a687-d73070f116ca" xmlns:ns3="e7d83ab9-40ce-4f6a-9d5b-bb8228ec9b2e" targetNamespace="http://schemas.microsoft.com/office/2006/metadata/properties" ma:root="true" ma:fieldsID="2319295cbcbd7fa3b11c958f7e0d8100" ns2:_="" ns3:_="">
    <xsd:import namespace="a98d785b-a573-4648-a687-d73070f116ca"/>
    <xsd:import namespace="e7d83ab9-40ce-4f6a-9d5b-bb8228ec9b2e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Location" minOccurs="0"/>
                <xsd:element ref="ns3:MediaServiceAutoKeyPoints" minOccurs="0"/>
                <xsd:element ref="ns3:MediaServiceKeyPoints" minOccurs="0"/>
                <xsd:element ref="ns3:Date" minOccurs="0"/>
                <xsd:element ref="ns3:MediaLengthInSeconds" minOccurs="0"/>
                <xsd:element ref="ns3:lcf76f155ced4ddcb4097134ff3c332f" minOccurs="0"/>
                <xsd:element ref="ns2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98d785b-a573-4648-a687-d73070f116ca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d3276885-7dfa-4cd0-820a-7be052c89ea5}" ma:internalName="TaxCatchAll" ma:showField="CatchAllData" ma:web="a98d785b-a573-4648-a687-d73070f116c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7d83ab9-40ce-4f6a-9d5b-bb8228ec9b2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Date" ma:index="20" nillable="true" ma:displayName="Date" ma:format="DateOnly" ma:internalName="Date">
      <xsd:simpleType>
        <xsd:restriction base="dms:DateTime"/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52a3306c-a91f-4216-84a6-267e9c23c60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81A822C-25CE-47FB-A779-4E19A1F98DDA}">
  <ds:schemaRefs>
    <ds:schemaRef ds:uri="http://schemas.microsoft.com/office/2006/metadata/properties"/>
    <ds:schemaRef ds:uri="http://purl.org/dc/elements/1.1/"/>
    <ds:schemaRef ds:uri="a98d785b-a573-4648-a687-d73070f116ca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http://purl.org/dc/terms/"/>
    <ds:schemaRef ds:uri="http://www.w3.org/XML/1998/namespace"/>
    <ds:schemaRef ds:uri="http://schemas.microsoft.com/office/infopath/2007/PartnerControls"/>
    <ds:schemaRef ds:uri="e7d83ab9-40ce-4f6a-9d5b-bb8228ec9b2e"/>
  </ds:schemaRefs>
</ds:datastoreItem>
</file>

<file path=customXml/itemProps2.xml><?xml version="1.0" encoding="utf-8"?>
<ds:datastoreItem xmlns:ds="http://schemas.openxmlformats.org/officeDocument/2006/customXml" ds:itemID="{9404A5FA-2267-49A4-9EE5-2F5F85884C7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CC6D2DC-7BBA-4870-98D2-B83225BC30D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98d785b-a573-4648-a687-d73070f116ca"/>
    <ds:schemaRef ds:uri="e7d83ab9-40ce-4f6a-9d5b-bb8228ec9b2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UserCon 19</Template>
  <TotalTime>652</TotalTime>
  <Words>88</Words>
  <Application>Microsoft Office PowerPoint</Application>
  <PresentationFormat>Widescreen</PresentationFormat>
  <Paragraphs>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Metropolis</vt:lpstr>
      <vt:lpstr>Wingdings</vt:lpstr>
      <vt:lpstr>UserCon 19</vt:lpstr>
      <vt:lpstr>PowerPoint Presentation</vt:lpstr>
      <vt:lpstr>Title (Metropolis, 40)</vt:lpstr>
      <vt:lpstr>TITLE (Metropolis, 44 pt)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Katie Lyons</dc:creator>
  <cp:lastModifiedBy>justin sider</cp:lastModifiedBy>
  <cp:revision>18</cp:revision>
  <dcterms:created xsi:type="dcterms:W3CDTF">2019-02-04T20:32:17Z</dcterms:created>
  <dcterms:modified xsi:type="dcterms:W3CDTF">2023-10-11T18:45:26Z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0x010100002789192BF4824BBEDA3AC9FCF428B3</vt:lpwstr>
  </property>
  <property fmtid="{D5CDD505-2E9C-101B-9397-08002B2CF9AE}" pid="3" name="Order">
    <vt:r8>2378700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ComplianceAssetId">
    <vt:lpwstr/>
  </property>
  <property fmtid="{D5CDD505-2E9C-101B-9397-08002B2CF9AE}" pid="7" name="TemplateUrl">
    <vt:lpwstr/>
  </property>
</Properties>
</file>