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95" r:id="rId4"/>
  </p:sldMasterIdLst>
  <p:notesMasterIdLst>
    <p:notesMasterId r:id="rId13"/>
  </p:notesMasterIdLst>
  <p:handoutMasterIdLst>
    <p:handoutMasterId r:id="rId14"/>
  </p:handoutMasterIdLst>
  <p:sldIdLst>
    <p:sldId id="2147470579" r:id="rId5"/>
    <p:sldId id="2147470586" r:id="rId6"/>
    <p:sldId id="275" r:id="rId7"/>
    <p:sldId id="2147470582" r:id="rId8"/>
    <p:sldId id="2147470578" r:id="rId9"/>
    <p:sldId id="2147470583" r:id="rId10"/>
    <p:sldId id="2147470584" r:id="rId11"/>
    <p:sldId id="2147470585" r:id="rId12"/>
  </p:sldIdLst>
  <p:sldSz cx="12188825"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43" clrIdx="1"/>
  <p:cmAuthor id="3" name="Wendy Ouellette" initials="WO" lastIdx="1" clrIdx="2">
    <p:extLst>
      <p:ext uri="{19B8F6BF-5375-455C-9EA6-DF929625EA0E}">
        <p15:presenceInfo xmlns:p15="http://schemas.microsoft.com/office/powerpoint/2012/main" userId="S::wouellette@vmware.com::1423423b-46e9-448d-b172-f148f3fbf4f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999B"/>
    <a:srgbClr val="99999B"/>
    <a:srgbClr val="CC092F"/>
    <a:srgbClr val="E2E3E4"/>
    <a:srgbClr val="E68C28"/>
    <a:srgbClr val="FFFFFF"/>
    <a:srgbClr val="53565A"/>
    <a:srgbClr val="37FF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95479" autoAdjust="0"/>
  </p:normalViewPr>
  <p:slideViewPr>
    <p:cSldViewPr snapToGrid="0">
      <p:cViewPr varScale="1">
        <p:scale>
          <a:sx n="109" d="100"/>
          <a:sy n="109" d="100"/>
        </p:scale>
        <p:origin x="672" y="102"/>
      </p:cViewPr>
      <p:guideLst/>
    </p:cSldViewPr>
  </p:slid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119" d="100"/>
          <a:sy n="119" d="100"/>
        </p:scale>
        <p:origin x="4136" y="8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004553-04C5-4BB3-AD4E-8B2EF3CDDAF9}" type="datetimeFigureOut">
              <a:rPr lang="en-US" smtClean="0"/>
              <a:t>7/10/2025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E6A881F-0910-47D3-BD01-4F68834EC353}" type="slidenum">
              <a:rPr lang="en-US" smtClean="0"/>
              <a:t>‹#›</a:t>
            </a:fld>
            <a:endParaRPr lang="en-US" dirty="0"/>
          </a:p>
        </p:txBody>
      </p:sp>
    </p:spTree>
    <p:extLst>
      <p:ext uri="{BB962C8B-B14F-4D97-AF65-F5344CB8AC3E}">
        <p14:creationId xmlns:p14="http://schemas.microsoft.com/office/powerpoint/2010/main" val="3268667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n-l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n-lt"/>
              </a:defRPr>
            </a:lvl1pPr>
          </a:lstStyle>
          <a:p>
            <a:fld id="{3CB6F0DB-E055-41D0-9102-627A646E4242}" type="datetimeFigureOut">
              <a:rPr lang="en-US" smtClean="0"/>
              <a:pPr/>
              <a:t>7/10/2025</a:t>
            </a:fld>
            <a:endParaRPr lang="en-US" dirty="0"/>
          </a:p>
        </p:txBody>
      </p:sp>
      <p:sp>
        <p:nvSpPr>
          <p:cNvPr id="4" name="Slide Image Placeholder 3"/>
          <p:cNvSpPr>
            <a:spLocks noGrp="1" noRot="1" noChangeAspect="1"/>
          </p:cNvSpPr>
          <p:nvPr>
            <p:ph type="sldImg" idx="2"/>
          </p:nvPr>
        </p:nvSpPr>
        <p:spPr>
          <a:xfrm>
            <a:off x="788988" y="609600"/>
            <a:ext cx="5280025" cy="29718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457200" y="3810000"/>
            <a:ext cx="5943600" cy="48768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n-l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n-lt"/>
              </a:defRPr>
            </a:lvl1pPr>
          </a:lstStyle>
          <a:p>
            <a:fld id="{9F4FBC3A-A12C-40F9-BB8D-BC30C7901396}" type="slidenum">
              <a:rPr lang="en-US" smtClean="0"/>
              <a:pPr/>
              <a:t>‹#›</a:t>
            </a:fld>
            <a:endParaRPr lang="en-US" dirty="0"/>
          </a:p>
        </p:txBody>
      </p:sp>
    </p:spTree>
    <p:extLst>
      <p:ext uri="{BB962C8B-B14F-4D97-AF65-F5344CB8AC3E}">
        <p14:creationId xmlns:p14="http://schemas.microsoft.com/office/powerpoint/2010/main" val="2012909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F4FBC3A-A12C-40F9-BB8D-BC30C7901396}" type="slidenum">
              <a:rPr lang="en-US" smtClean="0"/>
              <a:pPr/>
              <a:t>1</a:t>
            </a:fld>
            <a:endParaRPr lang="en-US"/>
          </a:p>
        </p:txBody>
      </p:sp>
    </p:spTree>
    <p:extLst>
      <p:ext uri="{BB962C8B-B14F-4D97-AF65-F5344CB8AC3E}">
        <p14:creationId xmlns:p14="http://schemas.microsoft.com/office/powerpoint/2010/main" val="3699554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2"/>
        <p:cNvGrpSpPr/>
        <p:nvPr/>
      </p:nvGrpSpPr>
      <p:grpSpPr>
        <a:xfrm>
          <a:off x="0" y="0"/>
          <a:ext cx="0" cy="0"/>
          <a:chOff x="0" y="0"/>
          <a:chExt cx="0" cy="0"/>
        </a:xfrm>
      </p:grpSpPr>
      <p:sp>
        <p:nvSpPr>
          <p:cNvPr id="3523" name="Google Shape;3523;g33b5f6dade8_0_4457:notes"/>
          <p:cNvSpPr txBox="1">
            <a:spLocks noGrp="1"/>
          </p:cNvSpPr>
          <p:nvPr>
            <p:ph type="body" idx="1"/>
          </p:nvPr>
        </p:nvSpPr>
        <p:spPr>
          <a:xfrm>
            <a:off x="457200" y="3810000"/>
            <a:ext cx="5943600" cy="487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24" name="Google Shape;3524;g33b5f6dade8_0_4457:notes"/>
          <p:cNvSpPr>
            <a:spLocks noGrp="1" noRot="1" noChangeAspect="1"/>
          </p:cNvSpPr>
          <p:nvPr>
            <p:ph type="sldImg" idx="2"/>
          </p:nvPr>
        </p:nvSpPr>
        <p:spPr>
          <a:xfrm>
            <a:off x="788988" y="609600"/>
            <a:ext cx="5280025" cy="297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4FBC3A-A12C-40F9-BB8D-BC30C7901396}" type="slidenum">
              <a:rPr lang="en-US" smtClean="0"/>
              <a:pPr/>
              <a:t>7</a:t>
            </a:fld>
            <a:endParaRPr lang="en-US" dirty="0"/>
          </a:p>
        </p:txBody>
      </p:sp>
    </p:spTree>
    <p:extLst>
      <p:ext uri="{BB962C8B-B14F-4D97-AF65-F5344CB8AC3E}">
        <p14:creationId xmlns:p14="http://schemas.microsoft.com/office/powerpoint/2010/main" val="16565093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p:bg>
      <p:bgPr>
        <a:gradFill>
          <a:gsLst>
            <a:gs pos="13000">
              <a:srgbClr val="0036A4"/>
            </a:gs>
            <a:gs pos="0">
              <a:srgbClr val="005BF8"/>
            </a:gs>
            <a:gs pos="39000">
              <a:srgbClr val="001559"/>
            </a:gs>
          </a:gsLst>
          <a:lin ang="18900000" scaled="1"/>
        </a:gradFill>
        <a:effectLst/>
      </p:bgPr>
    </p:bg>
    <p:spTree>
      <p:nvGrpSpPr>
        <p:cNvPr id="1" name=""/>
        <p:cNvGrpSpPr/>
        <p:nvPr/>
      </p:nvGrpSpPr>
      <p:grpSpPr>
        <a:xfrm>
          <a:off x="0" y="0"/>
          <a:ext cx="0" cy="0"/>
          <a:chOff x="0" y="0"/>
          <a:chExt cx="0" cy="0"/>
        </a:xfrm>
      </p:grpSpPr>
      <p:pic>
        <p:nvPicPr>
          <p:cNvPr id="15" name="Picture 14" descr="A black background with blue dots&#10;&#10;Description automatically generated">
            <a:extLst>
              <a:ext uri="{FF2B5EF4-FFF2-40B4-BE49-F238E27FC236}">
                <a16:creationId xmlns:a16="http://schemas.microsoft.com/office/drawing/2014/main" id="{5CC20849-E2E6-10A4-A711-2E0232DECFC6}"/>
              </a:ext>
            </a:extLst>
          </p:cNvPr>
          <p:cNvPicPr>
            <a:picLocks noChangeAspect="1"/>
          </p:cNvPicPr>
          <p:nvPr userDrawn="1"/>
        </p:nvPicPr>
        <p:blipFill>
          <a:blip r:embed="rId2"/>
          <a:stretch>
            <a:fillRect/>
          </a:stretch>
        </p:blipFill>
        <p:spPr>
          <a:xfrm>
            <a:off x="-3178" y="0"/>
            <a:ext cx="12192003" cy="6858000"/>
          </a:xfrm>
          <a:prstGeom prst="rect">
            <a:avLst/>
          </a:prstGeom>
        </p:spPr>
      </p:pic>
      <p:sp>
        <p:nvSpPr>
          <p:cNvPr id="14" name="page number">
            <a:extLst>
              <a:ext uri="{FF2B5EF4-FFF2-40B4-BE49-F238E27FC236}">
                <a16:creationId xmlns:a16="http://schemas.microsoft.com/office/drawing/2014/main" id="{20A83C12-6BEB-4E4C-9FB0-AA1FB4C661B1}"/>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pic>
        <p:nvPicPr>
          <p:cNvPr id="7" name="Graphic 6">
            <a:extLst>
              <a:ext uri="{FF2B5EF4-FFF2-40B4-BE49-F238E27FC236}">
                <a16:creationId xmlns:a16="http://schemas.microsoft.com/office/drawing/2014/main" id="{B03896D6-28A5-851C-E9C2-96D1118460FA}"/>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88494" y="608194"/>
            <a:ext cx="2797916" cy="368506"/>
          </a:xfrm>
          <a:prstGeom prst="rect">
            <a:avLst/>
          </a:prstGeom>
        </p:spPr>
      </p:pic>
      <p:sp>
        <p:nvSpPr>
          <p:cNvPr id="6" name="Click to edit Speaker Name ">
            <a:extLst>
              <a:ext uri="{FF2B5EF4-FFF2-40B4-BE49-F238E27FC236}">
                <a16:creationId xmlns:a16="http://schemas.microsoft.com/office/drawing/2014/main" id="{0D982685-BF5F-60FC-E5A7-7BE6E512CCF5}"/>
              </a:ext>
            </a:extLst>
          </p:cNvPr>
          <p:cNvSpPr>
            <a:spLocks noGrp="1"/>
          </p:cNvSpPr>
          <p:nvPr>
            <p:ph type="body" sz="quarter" idx="11" hasCustomPrompt="1"/>
          </p:nvPr>
        </p:nvSpPr>
        <p:spPr>
          <a:xfrm>
            <a:off x="588494" y="5145644"/>
            <a:ext cx="5505917" cy="355601"/>
          </a:xfrm>
        </p:spPr>
        <p:txBody>
          <a:bodyPr anchor="ctr"/>
          <a:lstStyle>
            <a:lvl1pPr marL="0" marR="0" indent="0" algn="l" defTabSz="914400" rtl="0" eaLnBrk="1" fontAlgn="auto" latinLnBrk="0" hangingPunct="1">
              <a:lnSpc>
                <a:spcPct val="100000"/>
              </a:lnSpc>
              <a:spcBef>
                <a:spcPts val="1800"/>
              </a:spcBef>
              <a:spcAft>
                <a:spcPts val="0"/>
              </a:spcAft>
              <a:buClr>
                <a:schemeClr val="tx1">
                  <a:lumMod val="60000"/>
                  <a:lumOff val="40000"/>
                </a:schemeClr>
              </a:buClr>
              <a:buSzPct val="90000"/>
              <a:buFont typeface="Arial" panose="020B0604020202020204" pitchFamily="34" charset="0"/>
              <a:buNone/>
              <a:tabLst/>
              <a:defRPr lang="en-US" sz="1600" b="0" i="0" u="none" strike="noStrike" smtClean="0">
                <a:solidFill>
                  <a:schemeClr val="bg1"/>
                </a:solidFill>
                <a:effectLst/>
              </a:defRPr>
            </a:lvl1pPr>
          </a:lstStyle>
          <a:p>
            <a:pPr marL="0" marR="0" lvl="0" indent="0" algn="l" defTabSz="914400" rtl="0" eaLnBrk="1" fontAlgn="auto" latinLnBrk="0" hangingPunct="1">
              <a:lnSpc>
                <a:spcPct val="100000"/>
              </a:lnSpc>
              <a:spcBef>
                <a:spcPts val="1800"/>
              </a:spcBef>
              <a:spcAft>
                <a:spcPts val="0"/>
              </a:spcAft>
              <a:buClr>
                <a:schemeClr val="tx1">
                  <a:lumMod val="60000"/>
                  <a:lumOff val="40000"/>
                </a:schemeClr>
              </a:buClr>
              <a:buSzPct val="90000"/>
              <a:buFont typeface="Arial" panose="020B0604020202020204" pitchFamily="34" charset="0"/>
              <a:buNone/>
              <a:tabLst/>
              <a:defRPr/>
            </a:pPr>
            <a:r>
              <a:rPr lang="en-US"/>
              <a:t>Speaker Name (Insert pronouns)</a:t>
            </a:r>
          </a:p>
        </p:txBody>
      </p:sp>
      <p:sp>
        <p:nvSpPr>
          <p:cNvPr id="8" name="Click to edit role">
            <a:extLst>
              <a:ext uri="{FF2B5EF4-FFF2-40B4-BE49-F238E27FC236}">
                <a16:creationId xmlns:a16="http://schemas.microsoft.com/office/drawing/2014/main" id="{884BF703-E856-AE63-D420-3CA354BE77AC}"/>
              </a:ext>
            </a:extLst>
          </p:cNvPr>
          <p:cNvSpPr>
            <a:spLocks noGrp="1"/>
          </p:cNvSpPr>
          <p:nvPr>
            <p:ph type="body" sz="quarter" idx="12" hasCustomPrompt="1"/>
          </p:nvPr>
        </p:nvSpPr>
        <p:spPr>
          <a:xfrm>
            <a:off x="588494" y="5525699"/>
            <a:ext cx="5505917" cy="355601"/>
          </a:xfrm>
        </p:spPr>
        <p:txBody>
          <a:bodyPr anchor="ctr"/>
          <a:lstStyle>
            <a:lvl1pPr algn="l">
              <a:buNone/>
              <a:defRPr sz="1600">
                <a:solidFill>
                  <a:schemeClr val="bg1"/>
                </a:solidFill>
              </a:defRPr>
            </a:lvl1pPr>
          </a:lstStyle>
          <a:p>
            <a:pPr lvl="0"/>
            <a:r>
              <a:rPr lang="en-US" dirty="0"/>
              <a:t>Role / Division</a:t>
            </a:r>
          </a:p>
        </p:txBody>
      </p:sp>
      <p:sp>
        <p:nvSpPr>
          <p:cNvPr id="9" name="Click to edit role">
            <a:extLst>
              <a:ext uri="{FF2B5EF4-FFF2-40B4-BE49-F238E27FC236}">
                <a16:creationId xmlns:a16="http://schemas.microsoft.com/office/drawing/2014/main" id="{FF0F10F6-AE7E-4AD3-1013-9DD6E6760A15}"/>
              </a:ext>
            </a:extLst>
          </p:cNvPr>
          <p:cNvSpPr>
            <a:spLocks noGrp="1"/>
          </p:cNvSpPr>
          <p:nvPr>
            <p:ph type="body" sz="quarter" idx="14" hasCustomPrompt="1"/>
          </p:nvPr>
        </p:nvSpPr>
        <p:spPr>
          <a:xfrm>
            <a:off x="588494" y="5894205"/>
            <a:ext cx="5505917" cy="355601"/>
          </a:xfrm>
        </p:spPr>
        <p:txBody>
          <a:bodyPr anchor="ctr"/>
          <a:lstStyle>
            <a:lvl1pPr algn="l">
              <a:buNone/>
              <a:defRPr sz="1600">
                <a:solidFill>
                  <a:schemeClr val="bg1"/>
                </a:solidFill>
              </a:defRPr>
            </a:lvl1pPr>
          </a:lstStyle>
          <a:p>
            <a:r>
              <a:rPr lang="en-US" dirty="0"/>
              <a:t>#</a:t>
            </a:r>
            <a:r>
              <a:rPr lang="en-US" dirty="0" err="1"/>
              <a:t>vmwareexplore</a:t>
            </a:r>
            <a:r>
              <a:rPr lang="en-US" dirty="0"/>
              <a:t> #session ID</a:t>
            </a:r>
          </a:p>
        </p:txBody>
      </p:sp>
      <p:sp>
        <p:nvSpPr>
          <p:cNvPr id="10" name="Click to edit role">
            <a:extLst>
              <a:ext uri="{FF2B5EF4-FFF2-40B4-BE49-F238E27FC236}">
                <a16:creationId xmlns:a16="http://schemas.microsoft.com/office/drawing/2014/main" id="{F5567BE4-05ED-1C84-99DE-02E5AA7E1E81}"/>
              </a:ext>
            </a:extLst>
          </p:cNvPr>
          <p:cNvSpPr>
            <a:spLocks noGrp="1"/>
          </p:cNvSpPr>
          <p:nvPr>
            <p:ph type="body" sz="quarter" idx="15" hasCustomPrompt="1"/>
          </p:nvPr>
        </p:nvSpPr>
        <p:spPr>
          <a:xfrm>
            <a:off x="588494" y="2432914"/>
            <a:ext cx="5505917" cy="355601"/>
          </a:xfrm>
        </p:spPr>
        <p:txBody>
          <a:bodyPr anchor="ctr"/>
          <a:lstStyle>
            <a:lvl1pPr algn="l">
              <a:buNone/>
              <a:defRPr sz="1600">
                <a:solidFill>
                  <a:schemeClr val="bg1"/>
                </a:solidFill>
              </a:defRPr>
            </a:lvl1pPr>
          </a:lstStyle>
          <a:p>
            <a:pPr lvl="0"/>
            <a:r>
              <a:rPr lang="en-US" dirty="0"/>
              <a:t>Session ID Number</a:t>
            </a:r>
          </a:p>
        </p:txBody>
      </p:sp>
      <p:pic>
        <p:nvPicPr>
          <p:cNvPr id="2" name="Picture 1">
            <a:extLst>
              <a:ext uri="{FF2B5EF4-FFF2-40B4-BE49-F238E27FC236}">
                <a16:creationId xmlns:a16="http://schemas.microsoft.com/office/drawing/2014/main" id="{32855C55-2AF8-9FE5-59A7-54A218CC75A2}"/>
              </a:ext>
            </a:extLst>
          </p:cNvPr>
          <p:cNvPicPr>
            <a:picLocks noChangeAspect="1"/>
          </p:cNvPicPr>
          <p:nvPr userDrawn="1"/>
        </p:nvPicPr>
        <p:blipFill>
          <a:blip r:embed="rId5"/>
          <a:srcRect/>
          <a:stretch/>
        </p:blipFill>
        <p:spPr>
          <a:xfrm>
            <a:off x="4857750" y="-618099"/>
            <a:ext cx="8094197" cy="8094197"/>
          </a:xfrm>
          <a:prstGeom prst="rect">
            <a:avLst/>
          </a:prstGeom>
        </p:spPr>
      </p:pic>
      <p:sp>
        <p:nvSpPr>
          <p:cNvPr id="5" name="Text Placeholder 4">
            <a:extLst>
              <a:ext uri="{FF2B5EF4-FFF2-40B4-BE49-F238E27FC236}">
                <a16:creationId xmlns:a16="http://schemas.microsoft.com/office/drawing/2014/main" id="{E7BAA4B1-48B8-DE6D-D8B1-1D8AF7027126}"/>
              </a:ext>
            </a:extLst>
          </p:cNvPr>
          <p:cNvSpPr>
            <a:spLocks noGrp="1"/>
          </p:cNvSpPr>
          <p:nvPr>
            <p:ph type="body" sz="quarter" idx="17" hasCustomPrompt="1"/>
          </p:nvPr>
        </p:nvSpPr>
        <p:spPr>
          <a:xfrm>
            <a:off x="588963" y="3160713"/>
            <a:ext cx="5505450" cy="1260475"/>
          </a:xfrm>
        </p:spPr>
        <p:txBody>
          <a:bodyPr/>
          <a:lstStyle>
            <a:lvl1pPr>
              <a:defRPr sz="4000">
                <a:solidFill>
                  <a:schemeClr val="bg1"/>
                </a:solidFill>
              </a:defRPr>
            </a:lvl1pPr>
          </a:lstStyle>
          <a:p>
            <a:pPr lvl="0"/>
            <a:r>
              <a:rPr lang="en-US" dirty="0"/>
              <a:t>Session Title</a:t>
            </a:r>
          </a:p>
        </p:txBody>
      </p:sp>
      <p:sp>
        <p:nvSpPr>
          <p:cNvPr id="13" name="Text Placeholder 12">
            <a:extLst>
              <a:ext uri="{FF2B5EF4-FFF2-40B4-BE49-F238E27FC236}">
                <a16:creationId xmlns:a16="http://schemas.microsoft.com/office/drawing/2014/main" id="{1EBA7447-68E7-1CE9-607D-C5EAD33E91BE}"/>
              </a:ext>
            </a:extLst>
          </p:cNvPr>
          <p:cNvSpPr>
            <a:spLocks noGrp="1"/>
          </p:cNvSpPr>
          <p:nvPr>
            <p:ph type="body" sz="quarter" idx="18" hasCustomPrompt="1"/>
          </p:nvPr>
        </p:nvSpPr>
        <p:spPr>
          <a:xfrm>
            <a:off x="588727" y="4445642"/>
            <a:ext cx="5505450" cy="444500"/>
          </a:xfrm>
        </p:spPr>
        <p:txBody>
          <a:bodyPr/>
          <a:lstStyle>
            <a:lvl1pPr>
              <a:defRPr sz="2800">
                <a:solidFill>
                  <a:schemeClr val="bg1"/>
                </a:solidFill>
              </a:defRPr>
            </a:lvl1pPr>
          </a:lstStyle>
          <a:p>
            <a:pPr lvl="0"/>
            <a:r>
              <a:rPr lang="en-US" dirty="0"/>
              <a:t>Session subtitle</a:t>
            </a:r>
          </a:p>
        </p:txBody>
      </p:sp>
    </p:spTree>
    <p:extLst>
      <p:ext uri="{BB962C8B-B14F-4D97-AF65-F5344CB8AC3E}">
        <p14:creationId xmlns:p14="http://schemas.microsoft.com/office/powerpoint/2010/main" val="78130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Quote – Plum">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5791E300-9585-C59E-EED2-EB5190E58F2C}"/>
              </a:ext>
            </a:extLst>
          </p:cNvPr>
          <p:cNvSpPr/>
          <p:nvPr/>
        </p:nvSpPr>
        <p:spPr>
          <a:xfrm>
            <a:off x="-8466" y="1838847"/>
            <a:ext cx="12203641" cy="4206431"/>
          </a:xfrm>
          <a:custGeom>
            <a:avLst/>
            <a:gdLst>
              <a:gd name="connsiteX0" fmla="*/ 11193762 w 12203641"/>
              <a:gd name="connsiteY0" fmla="*/ 0 h 4206431"/>
              <a:gd name="connsiteX1" fmla="*/ 12203641 w 12203641"/>
              <a:gd name="connsiteY1" fmla="*/ 0 h 4206431"/>
              <a:gd name="connsiteX2" fmla="*/ 12203641 w 12203641"/>
              <a:gd name="connsiteY2" fmla="*/ 76041 h 4206431"/>
              <a:gd name="connsiteX3" fmla="*/ 11193825 w 12203641"/>
              <a:gd name="connsiteY3" fmla="*/ 76041 h 4206431"/>
              <a:gd name="connsiteX4" fmla="*/ 10074550 w 12203641"/>
              <a:gd name="connsiteY4" fmla="*/ 539630 h 4206431"/>
              <a:gd name="connsiteX5" fmla="*/ 6871401 w 12203641"/>
              <a:gd name="connsiteY5" fmla="*/ 3742842 h 4206431"/>
              <a:gd name="connsiteX6" fmla="*/ 5752127 w 12203641"/>
              <a:gd name="connsiteY6" fmla="*/ 4206431 h 4206431"/>
              <a:gd name="connsiteX7" fmla="*/ 0 w 12203641"/>
              <a:gd name="connsiteY7" fmla="*/ 4206431 h 4206431"/>
              <a:gd name="connsiteX8" fmla="*/ 0 w 12203641"/>
              <a:gd name="connsiteY8" fmla="*/ 4130391 h 4206431"/>
              <a:gd name="connsiteX9" fmla="*/ 5752127 w 12203641"/>
              <a:gd name="connsiteY9" fmla="*/ 4130391 h 4206431"/>
              <a:gd name="connsiteX10" fmla="*/ 6328796 w 12203641"/>
              <a:gd name="connsiteY10" fmla="*/ 4015665 h 4206431"/>
              <a:gd name="connsiteX11" fmla="*/ 6817648 w 12203641"/>
              <a:gd name="connsiteY11" fmla="*/ 3689025 h 4206431"/>
              <a:gd name="connsiteX12" fmla="*/ 10020795 w 12203641"/>
              <a:gd name="connsiteY12" fmla="*/ 485877 h 4206431"/>
              <a:gd name="connsiteX13" fmla="*/ 11193762 w 12203641"/>
              <a:gd name="connsiteY13" fmla="*/ 0 h 4206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203641" h="4206431">
                <a:moveTo>
                  <a:pt x="11193762" y="0"/>
                </a:moveTo>
                <a:lnTo>
                  <a:pt x="12203641" y="0"/>
                </a:lnTo>
                <a:lnTo>
                  <a:pt x="12203641" y="76041"/>
                </a:lnTo>
                <a:lnTo>
                  <a:pt x="11193825" y="76041"/>
                </a:lnTo>
                <a:cubicBezTo>
                  <a:pt x="10773986" y="76041"/>
                  <a:pt x="10371368" y="242812"/>
                  <a:pt x="10074550" y="539630"/>
                </a:cubicBezTo>
                <a:lnTo>
                  <a:pt x="6871401" y="3742842"/>
                </a:lnTo>
                <a:cubicBezTo>
                  <a:pt x="6574520" y="4039660"/>
                  <a:pt x="6171901" y="4206431"/>
                  <a:pt x="5752127" y="4206431"/>
                </a:cubicBezTo>
                <a:lnTo>
                  <a:pt x="0" y="4206431"/>
                </a:lnTo>
                <a:lnTo>
                  <a:pt x="0" y="4130391"/>
                </a:lnTo>
                <a:lnTo>
                  <a:pt x="5752127" y="4130391"/>
                </a:lnTo>
                <a:cubicBezTo>
                  <a:pt x="5950998" y="4130391"/>
                  <a:pt x="6145057" y="4091769"/>
                  <a:pt x="6328796" y="4015665"/>
                </a:cubicBezTo>
                <a:cubicBezTo>
                  <a:pt x="6512534" y="3939560"/>
                  <a:pt x="6677025" y="3829647"/>
                  <a:pt x="6817648" y="3689025"/>
                </a:cubicBezTo>
                <a:lnTo>
                  <a:pt x="10020795" y="485877"/>
                </a:lnTo>
                <a:cubicBezTo>
                  <a:pt x="10334077" y="172532"/>
                  <a:pt x="10750686" y="0"/>
                  <a:pt x="11193762" y="0"/>
                </a:cubicBezTo>
                <a:close/>
              </a:path>
            </a:pathLst>
          </a:custGeom>
          <a:gradFill>
            <a:gsLst>
              <a:gs pos="20000">
                <a:srgbClr val="0095C4"/>
              </a:gs>
              <a:gs pos="90000">
                <a:schemeClr val="accent5"/>
              </a:gs>
            </a:gsLst>
            <a:lin ang="0" scaled="1"/>
          </a:gradFill>
          <a:ln w="0" cap="flat">
            <a:noFill/>
            <a:prstDash val="solid"/>
            <a:miter/>
          </a:ln>
        </p:spPr>
        <p:txBody>
          <a:bodyPr rtlCol="0" anchor="ctr"/>
          <a:lstStyle/>
          <a:p>
            <a:endParaRPr lang="en-US" dirty="0"/>
          </a:p>
        </p:txBody>
      </p:sp>
      <p:sp>
        <p:nvSpPr>
          <p:cNvPr id="21" name="Text Placeholder 7">
            <a:extLst>
              <a:ext uri="{FF2B5EF4-FFF2-40B4-BE49-F238E27FC236}">
                <a16:creationId xmlns:a16="http://schemas.microsoft.com/office/drawing/2014/main" id="{608D3F09-D706-3940-8906-CE0F09AC4BB6}"/>
              </a:ext>
            </a:extLst>
          </p:cNvPr>
          <p:cNvSpPr>
            <a:spLocks noGrp="1"/>
          </p:cNvSpPr>
          <p:nvPr>
            <p:ph type="body" sz="quarter" idx="16" hasCustomPrompt="1"/>
          </p:nvPr>
        </p:nvSpPr>
        <p:spPr>
          <a:xfrm>
            <a:off x="438912" y="1600200"/>
            <a:ext cx="5462158" cy="3200400"/>
          </a:xfrm>
        </p:spPr>
        <p:txBody>
          <a:bodyPr anchor="b"/>
          <a:lstStyle>
            <a:lvl1pPr marL="169863" indent="-169863">
              <a:buClrTx/>
              <a:buSzPct val="100000"/>
              <a:buFont typeface="Metropolis" panose="00000500000000000000" pitchFamily="2" charset="0"/>
              <a:buChar char="“"/>
              <a:defRPr sz="2800">
                <a:solidFill>
                  <a:schemeClr val="accent2"/>
                </a:solidFill>
              </a:defRPr>
            </a:lvl1pPr>
            <a:lvl2pPr marL="457200" indent="-184150">
              <a:buClrTx/>
              <a:buFont typeface="Metropolis" panose="00000500000000000000" pitchFamily="2" charset="0"/>
              <a:buChar char="“"/>
              <a:defRPr>
                <a:solidFill>
                  <a:schemeClr val="bg1"/>
                </a:solidFill>
              </a:defRPr>
            </a:lvl2pPr>
            <a:lvl3pPr marL="744538" indent="-169863">
              <a:buClrTx/>
              <a:buFont typeface="Metropolis" panose="00000500000000000000" pitchFamily="2" charset="0"/>
              <a:buChar char="“"/>
              <a:defRPr>
                <a:solidFill>
                  <a:schemeClr val="bg1"/>
                </a:solidFill>
              </a:defRPr>
            </a:lvl3pPr>
            <a:lvl4pPr marL="969963" indent="-166688">
              <a:buClrTx/>
              <a:buFont typeface="Metropolis" panose="00000500000000000000" pitchFamily="2" charset="0"/>
              <a:buChar char="“"/>
              <a:defRPr>
                <a:solidFill>
                  <a:schemeClr val="bg1"/>
                </a:solidFill>
              </a:defRPr>
            </a:lvl4pPr>
            <a:lvl5pPr marL="1143000" indent="-138113">
              <a:buClrTx/>
              <a:buFont typeface="Metropolis" panose="00000500000000000000" pitchFamily="2" charset="0"/>
              <a:buChar char="“"/>
              <a:defRPr>
                <a:solidFill>
                  <a:schemeClr val="bg1"/>
                </a:solidFill>
              </a:defRPr>
            </a:lvl5pPr>
          </a:lstStyle>
          <a:p>
            <a:pPr lvl="0"/>
            <a:r>
              <a:rPr lang="en-US"/>
              <a:t>Quote text on left, purple parallelograms on the right.”</a:t>
            </a:r>
          </a:p>
        </p:txBody>
      </p:sp>
      <p:sp>
        <p:nvSpPr>
          <p:cNvPr id="19" name="Text Placeholder 10">
            <a:extLst>
              <a:ext uri="{FF2B5EF4-FFF2-40B4-BE49-F238E27FC236}">
                <a16:creationId xmlns:a16="http://schemas.microsoft.com/office/drawing/2014/main" id="{C1E51E88-6733-7942-B20E-2C56F8B2ED21}"/>
              </a:ext>
            </a:extLst>
          </p:cNvPr>
          <p:cNvSpPr>
            <a:spLocks noGrp="1"/>
          </p:cNvSpPr>
          <p:nvPr>
            <p:ph type="body" sz="quarter" idx="17" hasCustomPrompt="1"/>
          </p:nvPr>
        </p:nvSpPr>
        <p:spPr>
          <a:xfrm>
            <a:off x="612648" y="5065776"/>
            <a:ext cx="4581144" cy="274320"/>
          </a:xfrm>
        </p:spPr>
        <p:txBody>
          <a:bodyPr/>
          <a:lstStyle>
            <a:lvl1pPr marL="285750" indent="-285750">
              <a:defRPr lang="en-US" sz="1800" kern="1200" dirty="0">
                <a:solidFill>
                  <a:schemeClr val="tx1"/>
                </a:solidFill>
                <a:latin typeface="+mn-lt"/>
                <a:ea typeface="+mn-ea"/>
                <a:cs typeface="+mn-cs"/>
              </a:defRPr>
            </a:lvl1pPr>
          </a:lstStyle>
          <a:p>
            <a:pPr marL="0" lv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pPr>
            <a:r>
              <a:rPr lang="en-US" dirty="0"/>
              <a:t>Source Name</a:t>
            </a:r>
          </a:p>
        </p:txBody>
      </p:sp>
      <p:sp>
        <p:nvSpPr>
          <p:cNvPr id="11" name="Picture Placeholder 11" descr="logo placeholder: click to insert logo or delete box if not needed">
            <a:extLst>
              <a:ext uri="{FF2B5EF4-FFF2-40B4-BE49-F238E27FC236}">
                <a16:creationId xmlns:a16="http://schemas.microsoft.com/office/drawing/2014/main" id="{953CF3A7-833E-B042-A405-AB46430C4476}"/>
              </a:ext>
            </a:extLst>
          </p:cNvPr>
          <p:cNvSpPr>
            <a:spLocks noGrp="1"/>
          </p:cNvSpPr>
          <p:nvPr>
            <p:ph type="pic" sz="quarter" idx="4294967295" hasCustomPrompt="1"/>
          </p:nvPr>
        </p:nvSpPr>
        <p:spPr>
          <a:xfrm>
            <a:off x="8925484" y="4619335"/>
            <a:ext cx="2740025" cy="1371600"/>
          </a:xfrm>
        </p:spPr>
        <p:txBody>
          <a:bodyPr/>
          <a:lstStyle/>
          <a:p>
            <a:r>
              <a:rPr lang="en-US" dirty="0"/>
              <a:t>Click to insert logo or delete box if not needed</a:t>
            </a:r>
          </a:p>
        </p:txBody>
      </p:sp>
      <p:sp>
        <p:nvSpPr>
          <p:cNvPr id="17" name="page number">
            <a:extLst>
              <a:ext uri="{FF2B5EF4-FFF2-40B4-BE49-F238E27FC236}">
                <a16:creationId xmlns:a16="http://schemas.microsoft.com/office/drawing/2014/main" id="{D03B3F1E-BEE4-0C40-B954-F58A7FCE9AE3}"/>
              </a:ext>
            </a:extLst>
          </p:cNvPr>
          <p:cNvSpPr txBox="1"/>
          <p:nvPr/>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
        <p:nvSpPr>
          <p:cNvPr id="36" name="Freeform: Shape 2">
            <a:extLst>
              <a:ext uri="{FF2B5EF4-FFF2-40B4-BE49-F238E27FC236}">
                <a16:creationId xmlns:a16="http://schemas.microsoft.com/office/drawing/2014/main" id="{5791E300-9585-C59E-EED2-EB5190E58F2C}"/>
              </a:ext>
            </a:extLst>
          </p:cNvPr>
          <p:cNvSpPr/>
          <p:nvPr userDrawn="1"/>
        </p:nvSpPr>
        <p:spPr>
          <a:xfrm>
            <a:off x="-8466" y="1838847"/>
            <a:ext cx="12203641" cy="4206431"/>
          </a:xfrm>
          <a:custGeom>
            <a:avLst/>
            <a:gdLst>
              <a:gd name="connsiteX0" fmla="*/ 11193762 w 12203641"/>
              <a:gd name="connsiteY0" fmla="*/ 0 h 4206431"/>
              <a:gd name="connsiteX1" fmla="*/ 12203641 w 12203641"/>
              <a:gd name="connsiteY1" fmla="*/ 0 h 4206431"/>
              <a:gd name="connsiteX2" fmla="*/ 12203641 w 12203641"/>
              <a:gd name="connsiteY2" fmla="*/ 76041 h 4206431"/>
              <a:gd name="connsiteX3" fmla="*/ 11193825 w 12203641"/>
              <a:gd name="connsiteY3" fmla="*/ 76041 h 4206431"/>
              <a:gd name="connsiteX4" fmla="*/ 10074550 w 12203641"/>
              <a:gd name="connsiteY4" fmla="*/ 539630 h 4206431"/>
              <a:gd name="connsiteX5" fmla="*/ 6871401 w 12203641"/>
              <a:gd name="connsiteY5" fmla="*/ 3742842 h 4206431"/>
              <a:gd name="connsiteX6" fmla="*/ 5752127 w 12203641"/>
              <a:gd name="connsiteY6" fmla="*/ 4206431 h 4206431"/>
              <a:gd name="connsiteX7" fmla="*/ 0 w 12203641"/>
              <a:gd name="connsiteY7" fmla="*/ 4206431 h 4206431"/>
              <a:gd name="connsiteX8" fmla="*/ 0 w 12203641"/>
              <a:gd name="connsiteY8" fmla="*/ 4130391 h 4206431"/>
              <a:gd name="connsiteX9" fmla="*/ 5752127 w 12203641"/>
              <a:gd name="connsiteY9" fmla="*/ 4130391 h 4206431"/>
              <a:gd name="connsiteX10" fmla="*/ 6328796 w 12203641"/>
              <a:gd name="connsiteY10" fmla="*/ 4015665 h 4206431"/>
              <a:gd name="connsiteX11" fmla="*/ 6817648 w 12203641"/>
              <a:gd name="connsiteY11" fmla="*/ 3689025 h 4206431"/>
              <a:gd name="connsiteX12" fmla="*/ 10020795 w 12203641"/>
              <a:gd name="connsiteY12" fmla="*/ 485877 h 4206431"/>
              <a:gd name="connsiteX13" fmla="*/ 11193762 w 12203641"/>
              <a:gd name="connsiteY13" fmla="*/ 0 h 4206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203641" h="4206431">
                <a:moveTo>
                  <a:pt x="11193762" y="0"/>
                </a:moveTo>
                <a:lnTo>
                  <a:pt x="12203641" y="0"/>
                </a:lnTo>
                <a:lnTo>
                  <a:pt x="12203641" y="76041"/>
                </a:lnTo>
                <a:lnTo>
                  <a:pt x="11193825" y="76041"/>
                </a:lnTo>
                <a:cubicBezTo>
                  <a:pt x="10773986" y="76041"/>
                  <a:pt x="10371368" y="242812"/>
                  <a:pt x="10074550" y="539630"/>
                </a:cubicBezTo>
                <a:lnTo>
                  <a:pt x="6871401" y="3742842"/>
                </a:lnTo>
                <a:cubicBezTo>
                  <a:pt x="6574520" y="4039660"/>
                  <a:pt x="6171901" y="4206431"/>
                  <a:pt x="5752127" y="4206431"/>
                </a:cubicBezTo>
                <a:lnTo>
                  <a:pt x="0" y="4206431"/>
                </a:lnTo>
                <a:lnTo>
                  <a:pt x="0" y="4130391"/>
                </a:lnTo>
                <a:lnTo>
                  <a:pt x="5752127" y="4130391"/>
                </a:lnTo>
                <a:cubicBezTo>
                  <a:pt x="5950998" y="4130391"/>
                  <a:pt x="6145057" y="4091769"/>
                  <a:pt x="6328796" y="4015665"/>
                </a:cubicBezTo>
                <a:cubicBezTo>
                  <a:pt x="6512534" y="3939560"/>
                  <a:pt x="6677025" y="3829647"/>
                  <a:pt x="6817648" y="3689025"/>
                </a:cubicBezTo>
                <a:lnTo>
                  <a:pt x="10020795" y="485877"/>
                </a:lnTo>
                <a:cubicBezTo>
                  <a:pt x="10334077" y="172532"/>
                  <a:pt x="10750686" y="0"/>
                  <a:pt x="11193762" y="0"/>
                </a:cubicBezTo>
                <a:close/>
              </a:path>
            </a:pathLst>
          </a:custGeom>
          <a:gradFill>
            <a:gsLst>
              <a:gs pos="20000">
                <a:srgbClr val="0095C4"/>
              </a:gs>
              <a:gs pos="90000">
                <a:schemeClr val="accent5"/>
              </a:gs>
            </a:gsLst>
            <a:lin ang="0" scaled="1"/>
          </a:gradFill>
          <a:ln w="0" cap="flat">
            <a:noFill/>
            <a:prstDash val="solid"/>
            <a:miter/>
          </a:ln>
        </p:spPr>
        <p:txBody>
          <a:bodyPr rtlCol="0" anchor="ctr"/>
          <a:lstStyle/>
          <a:p>
            <a:endParaRPr lang="en-US" dirty="0"/>
          </a:p>
        </p:txBody>
      </p:sp>
      <p:sp>
        <p:nvSpPr>
          <p:cNvPr id="37" name="page number">
            <a:extLst>
              <a:ext uri="{FF2B5EF4-FFF2-40B4-BE49-F238E27FC236}">
                <a16:creationId xmlns:a16="http://schemas.microsoft.com/office/drawing/2014/main" id="{D03B3F1E-BEE4-0C40-B954-F58A7FCE9AE3}"/>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
        <p:nvSpPr>
          <p:cNvPr id="2" name="TextBox 1">
            <a:extLst>
              <a:ext uri="{FF2B5EF4-FFF2-40B4-BE49-F238E27FC236}">
                <a16:creationId xmlns:a16="http://schemas.microsoft.com/office/drawing/2014/main" id="{236F1C26-F077-C9D9-CAE3-DF5361AED0F1}"/>
              </a:ext>
            </a:extLst>
          </p:cNvPr>
          <p:cNvSpPr txBox="1"/>
          <p:nvPr userDrawn="1"/>
        </p:nvSpPr>
        <p:spPr>
          <a:xfrm>
            <a:off x="2109401" y="6395860"/>
            <a:ext cx="3855223" cy="215444"/>
          </a:xfrm>
          <a:prstGeom prst="rect">
            <a:avLst/>
          </a:prstGeom>
          <a:noFill/>
        </p:spPr>
        <p:txBody>
          <a:bodyPr wrap="none" lIns="0" tIns="0" rIns="0" bIns="0" rtlCol="0">
            <a:spAutoFit/>
          </a:bodyPr>
          <a:lstStyle/>
          <a:p>
            <a:pPr algn="l">
              <a:lnSpc>
                <a:spcPct val="100000"/>
              </a:lnSpc>
            </a:pPr>
            <a:r>
              <a:rPr lang="en-US" sz="700" spc="0" baseline="0" dirty="0">
                <a:ln/>
                <a:solidFill>
                  <a:schemeClr val="tx1"/>
                </a:solidFill>
                <a:latin typeface="Metropolis-Regular"/>
                <a:sym typeface="Metropolis-Regular"/>
                <a:rtl val="0"/>
              </a:rPr>
              <a:t>Broadcom Proprietary and Confidential. Copyright © 2024 Broadcom.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0" baseline="0" dirty="0">
                <a:ln/>
                <a:solidFill>
                  <a:schemeClr val="tx1"/>
                </a:solidFill>
                <a:latin typeface="Metropolis-Regular"/>
                <a:sym typeface="Metropolis-Regular"/>
                <a:rtl val="0"/>
              </a:rPr>
              <a:t>All Rights Reserved. The term “Broadcom” refers to Broadcom Inc. and/or its subsidiaries.</a:t>
            </a:r>
          </a:p>
        </p:txBody>
      </p:sp>
      <p:pic>
        <p:nvPicPr>
          <p:cNvPr id="4" name="Graphic 3">
            <a:extLst>
              <a:ext uri="{FF2B5EF4-FFF2-40B4-BE49-F238E27FC236}">
                <a16:creationId xmlns:a16="http://schemas.microsoft.com/office/drawing/2014/main" id="{5513BCEF-F53C-31DA-7656-D2E33A73CB9A}"/>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588494" y="6412684"/>
            <a:ext cx="1380310" cy="181797"/>
          </a:xfrm>
          <a:prstGeom prst="rect">
            <a:avLst/>
          </a:prstGeom>
        </p:spPr>
      </p:pic>
    </p:spTree>
    <p:extLst>
      <p:ext uri="{BB962C8B-B14F-4D97-AF65-F5344CB8AC3E}">
        <p14:creationId xmlns:p14="http://schemas.microsoft.com/office/powerpoint/2010/main" val="203344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 Photo">
    <p:bg>
      <p:bgRef idx="1001">
        <a:schemeClr val="bg1"/>
      </p:bgRef>
    </p:bg>
    <p:spTree>
      <p:nvGrpSpPr>
        <p:cNvPr id="1" name=""/>
        <p:cNvGrpSpPr/>
        <p:nvPr/>
      </p:nvGrpSpPr>
      <p:grpSpPr>
        <a:xfrm>
          <a:off x="0" y="0"/>
          <a:ext cx="0" cy="0"/>
          <a:chOff x="0" y="0"/>
          <a:chExt cx="0" cy="0"/>
        </a:xfrm>
      </p:grpSpPr>
      <p:pic>
        <p:nvPicPr>
          <p:cNvPr id="32" name="Picture 31" descr="Looking up view of a tall building with glass windows&#10;&#10;Description automatically generated">
            <a:extLst>
              <a:ext uri="{FF2B5EF4-FFF2-40B4-BE49-F238E27FC236}">
                <a16:creationId xmlns:a16="http://schemas.microsoft.com/office/drawing/2014/main" id="{B3DA20F2-2D53-3AEB-2E52-5879AB1D3B2C}"/>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1829993" y="0"/>
            <a:ext cx="10358832" cy="6858000"/>
          </a:xfrm>
          <a:prstGeom prst="rect">
            <a:avLst/>
          </a:prstGeom>
        </p:spPr>
      </p:pic>
      <p:sp>
        <p:nvSpPr>
          <p:cNvPr id="9" name="Rectangle 8">
            <a:extLst>
              <a:ext uri="{FF2B5EF4-FFF2-40B4-BE49-F238E27FC236}">
                <a16:creationId xmlns:a16="http://schemas.microsoft.com/office/drawing/2014/main" id="{39644796-3BE2-09B0-F95D-F4AB56E62FD2}"/>
              </a:ext>
            </a:extLst>
          </p:cNvPr>
          <p:cNvSpPr/>
          <p:nvPr/>
        </p:nvSpPr>
        <p:spPr>
          <a:xfrm>
            <a:off x="0" y="0"/>
            <a:ext cx="12182348" cy="6858000"/>
          </a:xfrm>
          <a:prstGeom prst="rect">
            <a:avLst/>
          </a:prstGeom>
          <a:gradFill>
            <a:gsLst>
              <a:gs pos="59553">
                <a:srgbClr val="FFFFFF">
                  <a:alpha val="0"/>
                </a:srgbClr>
              </a:gs>
              <a:gs pos="35000">
                <a:srgbClr val="FFFFFF"/>
              </a:gs>
              <a:gs pos="78000">
                <a:srgbClr val="FFFFFF">
                  <a:alpha val="0"/>
                </a:srgbClr>
              </a:gs>
            </a:gsLst>
            <a:lin ang="0" scaled="1"/>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p:txBody>
      </p:sp>
      <p:sp>
        <p:nvSpPr>
          <p:cNvPr id="10" name="Freeform: Shape 9">
            <a:extLst>
              <a:ext uri="{FF2B5EF4-FFF2-40B4-BE49-F238E27FC236}">
                <a16:creationId xmlns:a16="http://schemas.microsoft.com/office/drawing/2014/main" id="{6DAA0A2E-4B76-3DD4-CF2D-B4E2E491F351}"/>
              </a:ext>
            </a:extLst>
          </p:cNvPr>
          <p:cNvSpPr/>
          <p:nvPr/>
        </p:nvSpPr>
        <p:spPr>
          <a:xfrm>
            <a:off x="6477" y="0"/>
            <a:ext cx="10295334" cy="6040452"/>
          </a:xfrm>
          <a:custGeom>
            <a:avLst/>
            <a:gdLst>
              <a:gd name="connsiteX0" fmla="*/ 10186830 w 10295334"/>
              <a:gd name="connsiteY0" fmla="*/ 0 h 6040452"/>
              <a:gd name="connsiteX1" fmla="*/ 10295334 w 10295334"/>
              <a:gd name="connsiteY1" fmla="*/ 0 h 6040452"/>
              <a:gd name="connsiteX2" fmla="*/ 4722761 w 10295334"/>
              <a:gd name="connsiteY2" fmla="*/ 5572574 h 6040452"/>
              <a:gd name="connsiteX3" fmla="*/ 3593131 w 10295334"/>
              <a:gd name="connsiteY3" fmla="*/ 6040452 h 6040452"/>
              <a:gd name="connsiteX4" fmla="*/ 0 w 10295334"/>
              <a:gd name="connsiteY4" fmla="*/ 6040452 h 6040452"/>
              <a:gd name="connsiteX5" fmla="*/ 0 w 10295334"/>
              <a:gd name="connsiteY5" fmla="*/ 5963772 h 6040452"/>
              <a:gd name="connsiteX6" fmla="*/ 3593131 w 10295334"/>
              <a:gd name="connsiteY6" fmla="*/ 5963772 h 6040452"/>
              <a:gd name="connsiteX7" fmla="*/ 4175135 w 10295334"/>
              <a:gd name="connsiteY7" fmla="*/ 5847985 h 6040452"/>
              <a:gd name="connsiteX8" fmla="*/ 4668509 w 10295334"/>
              <a:gd name="connsiteY8" fmla="*/ 5518323 h 6040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95334" h="6040452">
                <a:moveTo>
                  <a:pt x="10186830" y="0"/>
                </a:moveTo>
                <a:lnTo>
                  <a:pt x="10295334" y="0"/>
                </a:lnTo>
                <a:lnTo>
                  <a:pt x="4722761" y="5572574"/>
                </a:lnTo>
                <a:cubicBezTo>
                  <a:pt x="4423133" y="5872139"/>
                  <a:pt x="4016790" y="6040452"/>
                  <a:pt x="3593131" y="6040452"/>
                </a:cubicBezTo>
                <a:lnTo>
                  <a:pt x="0" y="6040452"/>
                </a:lnTo>
                <a:lnTo>
                  <a:pt x="0" y="5963772"/>
                </a:lnTo>
                <a:lnTo>
                  <a:pt x="3593131" y="5963772"/>
                </a:lnTo>
                <a:cubicBezTo>
                  <a:pt x="3793842" y="5963772"/>
                  <a:pt x="3989696" y="5924793"/>
                  <a:pt x="4175135" y="5847985"/>
                </a:cubicBezTo>
                <a:cubicBezTo>
                  <a:pt x="4360575" y="5771176"/>
                  <a:pt x="4526588" y="5660245"/>
                  <a:pt x="4668509" y="5518323"/>
                </a:cubicBezTo>
                <a:close/>
              </a:path>
            </a:pathLst>
          </a:custGeom>
          <a:gradFill>
            <a:gsLst>
              <a:gs pos="12000">
                <a:schemeClr val="accent3"/>
              </a:gs>
              <a:gs pos="85000">
                <a:schemeClr val="accent2"/>
              </a:gs>
            </a:gsLst>
            <a:lin ang="0" scaled="1"/>
          </a:gradFill>
          <a:ln w="0" cap="flat">
            <a:noFill/>
            <a:prstDash val="solid"/>
            <a:miter/>
          </a:ln>
        </p:spPr>
        <p:txBody>
          <a:bodyPr rtlCol="0" anchor="ctr"/>
          <a:lstStyle/>
          <a:p>
            <a:endParaRPr lang="en-US" dirty="0"/>
          </a:p>
        </p:txBody>
      </p:sp>
      <p:sp>
        <p:nvSpPr>
          <p:cNvPr id="8" name="Text Placeholder 7">
            <a:extLst>
              <a:ext uri="{FF2B5EF4-FFF2-40B4-BE49-F238E27FC236}">
                <a16:creationId xmlns:a16="http://schemas.microsoft.com/office/drawing/2014/main" id="{B6C21BA7-C6D2-446E-8FD2-266107E90C49}"/>
              </a:ext>
            </a:extLst>
          </p:cNvPr>
          <p:cNvSpPr>
            <a:spLocks noGrp="1"/>
          </p:cNvSpPr>
          <p:nvPr>
            <p:ph type="body" sz="quarter" idx="16" hasCustomPrompt="1"/>
          </p:nvPr>
        </p:nvSpPr>
        <p:spPr>
          <a:xfrm>
            <a:off x="438912" y="1600200"/>
            <a:ext cx="4754880" cy="3200400"/>
          </a:xfrm>
        </p:spPr>
        <p:txBody>
          <a:bodyPr anchor="b"/>
          <a:lstStyle>
            <a:lvl1pPr marL="169863" indent="-169863">
              <a:buClrTx/>
              <a:buSzPct val="100000"/>
              <a:buFont typeface="Metropolis" panose="00000500000000000000" pitchFamily="2" charset="0"/>
              <a:buChar char="“"/>
              <a:defRPr sz="2800">
                <a:solidFill>
                  <a:schemeClr val="accent2"/>
                </a:solidFill>
              </a:defRPr>
            </a:lvl1pPr>
            <a:lvl2pPr marL="457200" indent="-184150">
              <a:buClrTx/>
              <a:buFont typeface="Metropolis" panose="00000500000000000000" pitchFamily="2" charset="0"/>
              <a:buChar char="“"/>
              <a:defRPr>
                <a:solidFill>
                  <a:schemeClr val="bg1"/>
                </a:solidFill>
              </a:defRPr>
            </a:lvl2pPr>
            <a:lvl3pPr marL="744538" indent="-169863">
              <a:buClrTx/>
              <a:buFont typeface="Metropolis" panose="00000500000000000000" pitchFamily="2" charset="0"/>
              <a:buChar char="“"/>
              <a:defRPr>
                <a:solidFill>
                  <a:schemeClr val="bg1"/>
                </a:solidFill>
              </a:defRPr>
            </a:lvl3pPr>
            <a:lvl4pPr marL="969963" indent="-166688">
              <a:buClrTx/>
              <a:buFont typeface="Metropolis" panose="00000500000000000000" pitchFamily="2" charset="0"/>
              <a:buChar char="“"/>
              <a:defRPr>
                <a:solidFill>
                  <a:schemeClr val="bg1"/>
                </a:solidFill>
              </a:defRPr>
            </a:lvl4pPr>
            <a:lvl5pPr marL="1143000" indent="-138113">
              <a:buClrTx/>
              <a:buFont typeface="Metropolis" panose="00000500000000000000" pitchFamily="2" charset="0"/>
              <a:buChar char="“"/>
              <a:defRPr>
                <a:solidFill>
                  <a:schemeClr val="bg1"/>
                </a:solidFill>
              </a:defRPr>
            </a:lvl5pPr>
          </a:lstStyle>
          <a:p>
            <a:pPr lvl="0"/>
            <a:r>
              <a:rPr lang="en-US"/>
              <a:t>Quote page with photo showing a building. Click to replace text.”</a:t>
            </a:r>
          </a:p>
        </p:txBody>
      </p:sp>
      <p:sp>
        <p:nvSpPr>
          <p:cNvPr id="11" name="Text Placeholder 10">
            <a:extLst>
              <a:ext uri="{FF2B5EF4-FFF2-40B4-BE49-F238E27FC236}">
                <a16:creationId xmlns:a16="http://schemas.microsoft.com/office/drawing/2014/main" id="{0762CBDD-60C2-443D-88B5-C596896049D8}"/>
              </a:ext>
            </a:extLst>
          </p:cNvPr>
          <p:cNvSpPr>
            <a:spLocks noGrp="1"/>
          </p:cNvSpPr>
          <p:nvPr>
            <p:ph type="body" sz="quarter" idx="17" hasCustomPrompt="1"/>
          </p:nvPr>
        </p:nvSpPr>
        <p:spPr>
          <a:xfrm>
            <a:off x="612648" y="5065776"/>
            <a:ext cx="3591052" cy="674624"/>
          </a:xfrm>
        </p:spPr>
        <p:txBody>
          <a:bodyPr/>
          <a:lstStyle>
            <a:lvl1pPr marL="285750" indent="-285750">
              <a:defRPr lang="en-US" sz="1800" kern="1200" dirty="0">
                <a:solidFill>
                  <a:schemeClr val="tx1"/>
                </a:solidFill>
                <a:latin typeface="+mn-lt"/>
                <a:ea typeface="+mn-ea"/>
                <a:cs typeface="+mn-cs"/>
              </a:defRPr>
            </a:lvl1pPr>
          </a:lstStyle>
          <a:p>
            <a:pPr marL="0" lv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pPr>
            <a:r>
              <a:rPr lang="en-US" dirty="0"/>
              <a:t>Source Name</a:t>
            </a:r>
          </a:p>
        </p:txBody>
      </p:sp>
      <p:sp>
        <p:nvSpPr>
          <p:cNvPr id="15" name="page number">
            <a:extLst>
              <a:ext uri="{FF2B5EF4-FFF2-40B4-BE49-F238E27FC236}">
                <a16:creationId xmlns:a16="http://schemas.microsoft.com/office/drawing/2014/main" id="{65B8D505-D55C-B546-9B33-22157CD80DE2}"/>
              </a:ext>
            </a:extLst>
          </p:cNvPr>
          <p:cNvSpPr txBox="1"/>
          <p:nvPr/>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solidFill>
                  <a:schemeClr val="bg1"/>
                </a:solidFill>
              </a:rPr>
              <a:pPr lvl="0" algn="r"/>
              <a:t>‹#›</a:t>
            </a:fld>
            <a:endParaRPr lang="en-US" dirty="0">
              <a:solidFill>
                <a:schemeClr val="bg1"/>
              </a:solidFill>
            </a:endParaRPr>
          </a:p>
        </p:txBody>
      </p:sp>
      <p:pic>
        <p:nvPicPr>
          <p:cNvPr id="31" name="Picture 30" descr="Looking up view of a tall building with glass windows&#10;&#10;Description automatically generated">
            <a:extLst>
              <a:ext uri="{FF2B5EF4-FFF2-40B4-BE49-F238E27FC236}">
                <a16:creationId xmlns:a16="http://schemas.microsoft.com/office/drawing/2014/main" id="{B3DA20F2-2D53-3AEB-2E52-5879AB1D3B2C}"/>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1829993" y="0"/>
            <a:ext cx="10358832" cy="6858000"/>
          </a:xfrm>
          <a:prstGeom prst="rect">
            <a:avLst/>
          </a:prstGeom>
        </p:spPr>
      </p:pic>
      <p:sp>
        <p:nvSpPr>
          <p:cNvPr id="33" name="Rectangle 32">
            <a:extLst>
              <a:ext uri="{FF2B5EF4-FFF2-40B4-BE49-F238E27FC236}">
                <a16:creationId xmlns:a16="http://schemas.microsoft.com/office/drawing/2014/main" id="{39644796-3BE2-09B0-F95D-F4AB56E62FD2}"/>
              </a:ext>
            </a:extLst>
          </p:cNvPr>
          <p:cNvSpPr/>
          <p:nvPr userDrawn="1"/>
        </p:nvSpPr>
        <p:spPr>
          <a:xfrm>
            <a:off x="0" y="0"/>
            <a:ext cx="12182348" cy="6858000"/>
          </a:xfrm>
          <a:prstGeom prst="rect">
            <a:avLst/>
          </a:prstGeom>
          <a:gradFill>
            <a:gsLst>
              <a:gs pos="59553">
                <a:srgbClr val="FFFFFF">
                  <a:alpha val="0"/>
                </a:srgbClr>
              </a:gs>
              <a:gs pos="35000">
                <a:srgbClr val="FFFFFF"/>
              </a:gs>
              <a:gs pos="78000">
                <a:srgbClr val="FFFFFF">
                  <a:alpha val="0"/>
                </a:srgbClr>
              </a:gs>
            </a:gsLst>
            <a:lin ang="0" scaled="1"/>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p:txBody>
      </p:sp>
      <p:sp>
        <p:nvSpPr>
          <p:cNvPr id="34" name="Freeform: Shape 9">
            <a:extLst>
              <a:ext uri="{FF2B5EF4-FFF2-40B4-BE49-F238E27FC236}">
                <a16:creationId xmlns:a16="http://schemas.microsoft.com/office/drawing/2014/main" id="{6DAA0A2E-4B76-3DD4-CF2D-B4E2E491F351}"/>
              </a:ext>
            </a:extLst>
          </p:cNvPr>
          <p:cNvSpPr/>
          <p:nvPr userDrawn="1"/>
        </p:nvSpPr>
        <p:spPr>
          <a:xfrm>
            <a:off x="6477" y="0"/>
            <a:ext cx="10295334" cy="6040452"/>
          </a:xfrm>
          <a:custGeom>
            <a:avLst/>
            <a:gdLst>
              <a:gd name="connsiteX0" fmla="*/ 10186830 w 10295334"/>
              <a:gd name="connsiteY0" fmla="*/ 0 h 6040452"/>
              <a:gd name="connsiteX1" fmla="*/ 10295334 w 10295334"/>
              <a:gd name="connsiteY1" fmla="*/ 0 h 6040452"/>
              <a:gd name="connsiteX2" fmla="*/ 4722761 w 10295334"/>
              <a:gd name="connsiteY2" fmla="*/ 5572574 h 6040452"/>
              <a:gd name="connsiteX3" fmla="*/ 3593131 w 10295334"/>
              <a:gd name="connsiteY3" fmla="*/ 6040452 h 6040452"/>
              <a:gd name="connsiteX4" fmla="*/ 0 w 10295334"/>
              <a:gd name="connsiteY4" fmla="*/ 6040452 h 6040452"/>
              <a:gd name="connsiteX5" fmla="*/ 0 w 10295334"/>
              <a:gd name="connsiteY5" fmla="*/ 5963772 h 6040452"/>
              <a:gd name="connsiteX6" fmla="*/ 3593131 w 10295334"/>
              <a:gd name="connsiteY6" fmla="*/ 5963772 h 6040452"/>
              <a:gd name="connsiteX7" fmla="*/ 4175135 w 10295334"/>
              <a:gd name="connsiteY7" fmla="*/ 5847985 h 6040452"/>
              <a:gd name="connsiteX8" fmla="*/ 4668509 w 10295334"/>
              <a:gd name="connsiteY8" fmla="*/ 5518323 h 6040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95334" h="6040452">
                <a:moveTo>
                  <a:pt x="10186830" y="0"/>
                </a:moveTo>
                <a:lnTo>
                  <a:pt x="10295334" y="0"/>
                </a:lnTo>
                <a:lnTo>
                  <a:pt x="4722761" y="5572574"/>
                </a:lnTo>
                <a:cubicBezTo>
                  <a:pt x="4423133" y="5872139"/>
                  <a:pt x="4016790" y="6040452"/>
                  <a:pt x="3593131" y="6040452"/>
                </a:cubicBezTo>
                <a:lnTo>
                  <a:pt x="0" y="6040452"/>
                </a:lnTo>
                <a:lnTo>
                  <a:pt x="0" y="5963772"/>
                </a:lnTo>
                <a:lnTo>
                  <a:pt x="3593131" y="5963772"/>
                </a:lnTo>
                <a:cubicBezTo>
                  <a:pt x="3793842" y="5963772"/>
                  <a:pt x="3989696" y="5924793"/>
                  <a:pt x="4175135" y="5847985"/>
                </a:cubicBezTo>
                <a:cubicBezTo>
                  <a:pt x="4360575" y="5771176"/>
                  <a:pt x="4526588" y="5660245"/>
                  <a:pt x="4668509" y="5518323"/>
                </a:cubicBezTo>
                <a:close/>
              </a:path>
            </a:pathLst>
          </a:custGeom>
          <a:gradFill>
            <a:gsLst>
              <a:gs pos="12000">
                <a:schemeClr val="accent3"/>
              </a:gs>
              <a:gs pos="85000">
                <a:schemeClr val="accent2"/>
              </a:gs>
            </a:gsLst>
            <a:lin ang="0" scaled="1"/>
          </a:gradFill>
          <a:ln w="0" cap="flat">
            <a:noFill/>
            <a:prstDash val="solid"/>
            <a:miter/>
          </a:ln>
        </p:spPr>
        <p:txBody>
          <a:bodyPr rtlCol="0" anchor="ctr"/>
          <a:lstStyle/>
          <a:p>
            <a:endParaRPr lang="en-US" dirty="0"/>
          </a:p>
        </p:txBody>
      </p:sp>
      <p:sp>
        <p:nvSpPr>
          <p:cNvPr id="57" name="page number">
            <a:extLst>
              <a:ext uri="{FF2B5EF4-FFF2-40B4-BE49-F238E27FC236}">
                <a16:creationId xmlns:a16="http://schemas.microsoft.com/office/drawing/2014/main" id="{65B8D505-D55C-B546-9B33-22157CD80DE2}"/>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solidFill>
                  <a:schemeClr val="bg1"/>
                </a:solidFill>
              </a:rPr>
              <a:pPr lvl="0" algn="r"/>
              <a:t>‹#›</a:t>
            </a:fld>
            <a:endParaRPr lang="en-US" dirty="0">
              <a:solidFill>
                <a:schemeClr val="bg1"/>
              </a:solidFill>
            </a:endParaRPr>
          </a:p>
        </p:txBody>
      </p:sp>
      <p:sp>
        <p:nvSpPr>
          <p:cNvPr id="2" name="TextBox 1">
            <a:extLst>
              <a:ext uri="{FF2B5EF4-FFF2-40B4-BE49-F238E27FC236}">
                <a16:creationId xmlns:a16="http://schemas.microsoft.com/office/drawing/2014/main" id="{905181EA-221E-A8ED-48B9-CFECB66767E3}"/>
              </a:ext>
            </a:extLst>
          </p:cNvPr>
          <p:cNvSpPr txBox="1"/>
          <p:nvPr userDrawn="1"/>
        </p:nvSpPr>
        <p:spPr>
          <a:xfrm>
            <a:off x="2109401" y="6395860"/>
            <a:ext cx="3855223" cy="215444"/>
          </a:xfrm>
          <a:prstGeom prst="rect">
            <a:avLst/>
          </a:prstGeom>
          <a:noFill/>
        </p:spPr>
        <p:txBody>
          <a:bodyPr wrap="none" lIns="0" tIns="0" rIns="0" bIns="0" rtlCol="0">
            <a:spAutoFit/>
          </a:bodyPr>
          <a:lstStyle/>
          <a:p>
            <a:pPr algn="l">
              <a:lnSpc>
                <a:spcPct val="100000"/>
              </a:lnSpc>
            </a:pPr>
            <a:r>
              <a:rPr lang="en-US" sz="700" spc="0" baseline="0" dirty="0">
                <a:ln/>
                <a:solidFill>
                  <a:schemeClr val="tx1"/>
                </a:solidFill>
                <a:latin typeface="Metropolis-Regular"/>
                <a:sym typeface="Metropolis-Regular"/>
                <a:rtl val="0"/>
              </a:rPr>
              <a:t>Broadcom Proprietary and Confidential. Copyright © 2024 Broadcom.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0" baseline="0" dirty="0">
                <a:ln/>
                <a:solidFill>
                  <a:schemeClr val="tx1"/>
                </a:solidFill>
                <a:latin typeface="Metropolis-Regular"/>
                <a:sym typeface="Metropolis-Regular"/>
                <a:rtl val="0"/>
              </a:rPr>
              <a:t>All Rights Reserved. The term “Broadcom” refers to Broadcom Inc. and/or its subsidiaries.</a:t>
            </a:r>
          </a:p>
        </p:txBody>
      </p:sp>
      <p:pic>
        <p:nvPicPr>
          <p:cNvPr id="35" name="Graphic 34">
            <a:extLst>
              <a:ext uri="{FF2B5EF4-FFF2-40B4-BE49-F238E27FC236}">
                <a16:creationId xmlns:a16="http://schemas.microsoft.com/office/drawing/2014/main" id="{B45C06E9-25FB-7EB4-5FCE-509FBEC6C374}"/>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88494" y="6412684"/>
            <a:ext cx="1380310" cy="181797"/>
          </a:xfrm>
          <a:prstGeom prst="rect">
            <a:avLst/>
          </a:prstGeom>
        </p:spPr>
      </p:pic>
    </p:spTree>
    <p:extLst>
      <p:ext uri="{BB962C8B-B14F-4D97-AF65-F5344CB8AC3E}">
        <p14:creationId xmlns:p14="http://schemas.microsoft.com/office/powerpoint/2010/main" val="1787000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90EF1-7A6F-4CAE-80CD-2BC8A8107F0C}"/>
              </a:ext>
            </a:extLst>
          </p:cNvPr>
          <p:cNvSpPr>
            <a:spLocks noGrp="1"/>
          </p:cNvSpPr>
          <p:nvPr>
            <p:ph type="title" hasCustomPrompt="1"/>
          </p:nvPr>
        </p:nvSpPr>
        <p:spPr/>
        <p:txBody>
          <a:bodyPr/>
          <a:lstStyle>
            <a:lvl1pPr>
              <a:defRPr>
                <a:solidFill>
                  <a:schemeClr val="accent2"/>
                </a:solidFill>
              </a:defRPr>
            </a:lvl1pPr>
          </a:lstStyle>
          <a:p>
            <a:r>
              <a:rPr lang="en-US"/>
              <a:t>Click to Add One Line Title</a:t>
            </a:r>
          </a:p>
        </p:txBody>
      </p:sp>
      <p:sp>
        <p:nvSpPr>
          <p:cNvPr id="6" name="page number">
            <a:extLst>
              <a:ext uri="{FF2B5EF4-FFF2-40B4-BE49-F238E27FC236}">
                <a16:creationId xmlns:a16="http://schemas.microsoft.com/office/drawing/2014/main" id="{F2584149-C6DB-AE45-B715-90B7DF169DD6}"/>
              </a:ext>
            </a:extLst>
          </p:cNvPr>
          <p:cNvSpPr txBox="1"/>
          <p:nvPr/>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
        <p:nvSpPr>
          <p:cNvPr id="4" name="page number">
            <a:extLst>
              <a:ext uri="{FF2B5EF4-FFF2-40B4-BE49-F238E27FC236}">
                <a16:creationId xmlns:a16="http://schemas.microsoft.com/office/drawing/2014/main" id="{F2584149-C6DB-AE45-B715-90B7DF169DD6}"/>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2993477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90EF1-7A6F-4CAE-80CD-2BC8A8107F0C}"/>
              </a:ext>
            </a:extLst>
          </p:cNvPr>
          <p:cNvSpPr>
            <a:spLocks noGrp="1"/>
          </p:cNvSpPr>
          <p:nvPr>
            <p:ph type="title" hasCustomPrompt="1"/>
          </p:nvPr>
        </p:nvSpPr>
        <p:spPr/>
        <p:txBody>
          <a:bodyPr/>
          <a:lstStyle>
            <a:lvl1pPr>
              <a:defRPr>
                <a:solidFill>
                  <a:schemeClr val="accent2"/>
                </a:solidFill>
              </a:defRPr>
            </a:lvl1pPr>
          </a:lstStyle>
          <a:p>
            <a:r>
              <a:rPr lang="en-US"/>
              <a:t>Click to Add One Line Title</a:t>
            </a:r>
          </a:p>
        </p:txBody>
      </p:sp>
      <p:sp>
        <p:nvSpPr>
          <p:cNvPr id="9" name="Subtitle 2">
            <a:extLst>
              <a:ext uri="{FF2B5EF4-FFF2-40B4-BE49-F238E27FC236}">
                <a16:creationId xmlns:a16="http://schemas.microsoft.com/office/drawing/2014/main" id="{C28211D2-9BBA-4EB9-8867-E2CC72E9E0D1}"/>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6" name="page number">
            <a:extLst>
              <a:ext uri="{FF2B5EF4-FFF2-40B4-BE49-F238E27FC236}">
                <a16:creationId xmlns:a16="http://schemas.microsoft.com/office/drawing/2014/main" id="{F2584149-C6DB-AE45-B715-90B7DF169DD6}"/>
              </a:ext>
            </a:extLst>
          </p:cNvPr>
          <p:cNvSpPr txBox="1"/>
          <p:nvPr/>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
        <p:nvSpPr>
          <p:cNvPr id="5" name="page number">
            <a:extLst>
              <a:ext uri="{FF2B5EF4-FFF2-40B4-BE49-F238E27FC236}">
                <a16:creationId xmlns:a16="http://schemas.microsoft.com/office/drawing/2014/main" id="{F2584149-C6DB-AE45-B715-90B7DF169DD6}"/>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78402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24E83-0498-4D8B-94A0-3FF7CDD8F127}"/>
              </a:ext>
            </a:extLst>
          </p:cNvPr>
          <p:cNvSpPr>
            <a:spLocks noGrp="1"/>
          </p:cNvSpPr>
          <p:nvPr>
            <p:ph type="title" hasCustomPrompt="1"/>
          </p:nvPr>
        </p:nvSpPr>
        <p:spPr/>
        <p:txBody>
          <a:bodyPr/>
          <a:lstStyle>
            <a:lvl1pPr>
              <a:defRPr>
                <a:solidFill>
                  <a:schemeClr val="accent2"/>
                </a:solidFill>
              </a:defRPr>
            </a:lvl1pPr>
          </a:lstStyle>
          <a:p>
            <a:r>
              <a:rPr lang="en-US"/>
              <a:t>Single Content Layout Click to Add One Line Title</a:t>
            </a:r>
          </a:p>
        </p:txBody>
      </p:sp>
      <p:sp>
        <p:nvSpPr>
          <p:cNvPr id="8" name="Subtitle 2">
            <a:extLst>
              <a:ext uri="{FF2B5EF4-FFF2-40B4-BE49-F238E27FC236}">
                <a16:creationId xmlns:a16="http://schemas.microsoft.com/office/drawing/2014/main" id="{216D2F66-BB7F-4F0E-A224-A105F87676EF}"/>
              </a:ext>
            </a:extLst>
          </p:cNvPr>
          <p:cNvSpPr>
            <a:spLocks noGrp="1"/>
          </p:cNvSpPr>
          <p:nvPr>
            <p:ph type="subTitle" idx="10" hasCustomPrompt="1"/>
          </p:nvPr>
        </p:nvSpPr>
        <p:spPr>
          <a:xfrm>
            <a:off x="592866" y="811830"/>
            <a:ext cx="1098794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8" name="Content Placeholder 17">
            <a:extLst>
              <a:ext uri="{FF2B5EF4-FFF2-40B4-BE49-F238E27FC236}">
                <a16:creationId xmlns:a16="http://schemas.microsoft.com/office/drawing/2014/main" id="{D034FA3F-D529-4D8B-B6EC-A8341FCAF67E}"/>
              </a:ext>
            </a:extLst>
          </p:cNvPr>
          <p:cNvSpPr>
            <a:spLocks noGrp="1"/>
          </p:cNvSpPr>
          <p:nvPr>
            <p:ph sz="quarter" idx="14" hasCustomPrompt="1"/>
          </p:nvPr>
        </p:nvSpPr>
        <p:spPr>
          <a:xfrm>
            <a:off x="616505" y="1600201"/>
            <a:ext cx="10972800" cy="4572000"/>
          </a:xfrm>
        </p:spPr>
        <p:txBody>
          <a:bodyPr/>
          <a:lstStyle>
            <a:lvl1pPr>
              <a:spcBef>
                <a:spcPts val="0"/>
              </a:spcBef>
              <a:defRPr>
                <a:solidFill>
                  <a:schemeClr val="tx1"/>
                </a:solidFill>
              </a:defRPr>
            </a:lvl1pPr>
            <a:lvl2pPr>
              <a:spcBef>
                <a:spcPts val="0"/>
              </a:spcBef>
              <a:buClr>
                <a:schemeClr val="bg2">
                  <a:lumMod val="25000"/>
                </a:schemeClr>
              </a:buClr>
              <a:defRPr>
                <a:solidFill>
                  <a:schemeClr val="tx1"/>
                </a:solidFill>
              </a:defRPr>
            </a:lvl2pPr>
            <a:lvl3pPr>
              <a:spcBef>
                <a:spcPts val="0"/>
              </a:spcBef>
              <a:buClr>
                <a:schemeClr val="bg2">
                  <a:lumMod val="25000"/>
                </a:schemeClr>
              </a:buClr>
              <a:defRPr>
                <a:solidFill>
                  <a:schemeClr val="tx1"/>
                </a:solidFill>
              </a:defRPr>
            </a:lvl3pPr>
            <a:lvl4pPr>
              <a:spcBef>
                <a:spcPts val="0"/>
              </a:spcBef>
              <a:buClr>
                <a:schemeClr val="bg2">
                  <a:lumMod val="25000"/>
                </a:schemeClr>
              </a:buClr>
              <a:defRPr>
                <a:solidFill>
                  <a:schemeClr val="tx1"/>
                </a:solidFill>
              </a:defRPr>
            </a:lvl4pPr>
            <a:lvl5pPr>
              <a:spcBef>
                <a:spcPts val="0"/>
              </a:spcBef>
              <a:buClr>
                <a:schemeClr val="bg2">
                  <a:lumMod val="25000"/>
                </a:schemeClr>
              </a:buClr>
              <a:defRPr>
                <a:solidFill>
                  <a:schemeClr val="tx1"/>
                </a:solidFill>
              </a:defRPr>
            </a:lvl5pPr>
            <a:lvl6pPr>
              <a:buClr>
                <a:schemeClr val="bg2">
                  <a:lumMod val="25000"/>
                </a:schemeClr>
              </a:buClr>
              <a:defRPr>
                <a:solidFill>
                  <a:schemeClr val="bg2">
                    <a:lumMod val="25000"/>
                  </a:schemeClr>
                </a:solidFill>
              </a:defRPr>
            </a:lvl6pPr>
            <a:lvl7pPr>
              <a:defRPr/>
            </a:lvl7pPr>
            <a:lvl8pPr>
              <a:defRPr/>
            </a:lvl8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age number">
            <a:extLst>
              <a:ext uri="{FF2B5EF4-FFF2-40B4-BE49-F238E27FC236}">
                <a16:creationId xmlns:a16="http://schemas.microsoft.com/office/drawing/2014/main" id="{175B5FDB-839C-A941-B264-01387F31F005}"/>
              </a:ext>
            </a:extLst>
          </p:cNvPr>
          <p:cNvSpPr txBox="1"/>
          <p:nvPr/>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
        <p:nvSpPr>
          <p:cNvPr id="6" name="page number">
            <a:extLst>
              <a:ext uri="{FF2B5EF4-FFF2-40B4-BE49-F238E27FC236}">
                <a16:creationId xmlns:a16="http://schemas.microsoft.com/office/drawing/2014/main" id="{175B5FDB-839C-A941-B264-01387F31F005}"/>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3038780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Content Balance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00E4C6-16B5-49A9-898A-3B53C5AB065D}"/>
              </a:ext>
            </a:extLst>
          </p:cNvPr>
          <p:cNvSpPr>
            <a:spLocks noGrp="1"/>
          </p:cNvSpPr>
          <p:nvPr>
            <p:ph type="title" hasCustomPrompt="1"/>
          </p:nvPr>
        </p:nvSpPr>
        <p:spPr/>
        <p:txBody>
          <a:bodyPr/>
          <a:lstStyle>
            <a:lvl1pPr>
              <a:defRPr>
                <a:solidFill>
                  <a:schemeClr val="accent2"/>
                </a:solidFill>
              </a:defRPr>
            </a:lvl1pPr>
          </a:lstStyle>
          <a:p>
            <a:r>
              <a:rPr lang="en-US"/>
              <a:t>Two-content Layout Click to Add One Line Title</a:t>
            </a:r>
          </a:p>
        </p:txBody>
      </p:sp>
      <p:sp>
        <p:nvSpPr>
          <p:cNvPr id="8" name="Subtitle 2">
            <a:extLst>
              <a:ext uri="{FF2B5EF4-FFF2-40B4-BE49-F238E27FC236}">
                <a16:creationId xmlns:a16="http://schemas.microsoft.com/office/drawing/2014/main" id="{38535540-CB20-4CD5-9F73-DB64F5A49CD3}"/>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Content Placeholder 3">
            <a:extLst>
              <a:ext uri="{FF2B5EF4-FFF2-40B4-BE49-F238E27FC236}">
                <a16:creationId xmlns:a16="http://schemas.microsoft.com/office/drawing/2014/main" id="{87AF420A-ED2C-4AD1-A28B-EB26178557DE}"/>
              </a:ext>
            </a:extLst>
          </p:cNvPr>
          <p:cNvSpPr>
            <a:spLocks noGrp="1"/>
          </p:cNvSpPr>
          <p:nvPr>
            <p:ph sz="quarter" idx="17" hasCustomPrompt="1"/>
          </p:nvPr>
        </p:nvSpPr>
        <p:spPr>
          <a:xfrm>
            <a:off x="608013" y="1600200"/>
            <a:ext cx="5313783" cy="4572000"/>
          </a:xfrm>
        </p:spPr>
        <p:txBody>
          <a:bodyPr vert="horz" lIns="0" tIns="0" rIns="0" bIns="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vl6pPr>
              <a:defRPr lang="en-US" sz="1200" dirty="0">
                <a:solidFill>
                  <a:schemeClr val="tx1"/>
                </a:solidFill>
              </a:defRPr>
            </a:lvl6pPr>
            <a:lvl7pPr>
              <a:defRPr lang="en-US" sz="1200" dirty="0">
                <a:solidFill>
                  <a:schemeClr val="tx1"/>
                </a:solidFill>
              </a:defRPr>
            </a:lvl7pPr>
            <a:lvl8pPr>
              <a:defRPr lang="en-US" sz="1200" dirty="0">
                <a:solidFill>
                  <a:schemeClr val="tx1"/>
                </a:solidFill>
              </a:defRPr>
            </a:lvl8pPr>
            <a:lvl9pPr>
              <a:defRPr lang="en-US" sz="1200" dirty="0">
                <a:solidFill>
                  <a:schemeClr val="tx1"/>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2" name="Content Placeholder 3">
            <a:extLst>
              <a:ext uri="{FF2B5EF4-FFF2-40B4-BE49-F238E27FC236}">
                <a16:creationId xmlns:a16="http://schemas.microsoft.com/office/drawing/2014/main" id="{CD860A49-A98C-4F0E-AB34-4E13B89D5EBC}"/>
              </a:ext>
            </a:extLst>
          </p:cNvPr>
          <p:cNvSpPr>
            <a:spLocks noGrp="1"/>
          </p:cNvSpPr>
          <p:nvPr>
            <p:ph sz="quarter" idx="18" hasCustomPrompt="1"/>
          </p:nvPr>
        </p:nvSpPr>
        <p:spPr>
          <a:xfrm>
            <a:off x="6321287" y="1600200"/>
            <a:ext cx="5313783" cy="4572000"/>
          </a:xfrm>
        </p:spPr>
        <p:txBody>
          <a:bodyPr vert="horz" lIns="0" tIns="0" rIns="0" bIns="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vl6pPr>
              <a:defRPr lang="en-US" sz="1200" dirty="0">
                <a:solidFill>
                  <a:schemeClr val="tx1"/>
                </a:solidFill>
              </a:defRPr>
            </a:lvl6pPr>
            <a:lvl7pPr>
              <a:defRPr lang="en-US" sz="1200" dirty="0">
                <a:solidFill>
                  <a:schemeClr val="tx1"/>
                </a:solidFill>
              </a:defRPr>
            </a:lvl7pPr>
            <a:lvl8pPr>
              <a:defRPr lang="en-US" sz="1200" dirty="0">
                <a:solidFill>
                  <a:schemeClr val="tx1"/>
                </a:solidFill>
              </a:defRPr>
            </a:lvl8pPr>
            <a:lvl9pPr>
              <a:defRPr lang="en-US" sz="1200" dirty="0">
                <a:solidFill>
                  <a:schemeClr val="tx1"/>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7" name="page number">
            <a:extLst>
              <a:ext uri="{FF2B5EF4-FFF2-40B4-BE49-F238E27FC236}">
                <a16:creationId xmlns:a16="http://schemas.microsoft.com/office/drawing/2014/main" id="{306FFEC8-099C-484D-841A-7FCB225B1895}"/>
              </a:ext>
            </a:extLst>
          </p:cNvPr>
          <p:cNvSpPr txBox="1"/>
          <p:nvPr/>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
        <p:nvSpPr>
          <p:cNvPr id="9" name="page number">
            <a:extLst>
              <a:ext uri="{FF2B5EF4-FFF2-40B4-BE49-F238E27FC236}">
                <a16:creationId xmlns:a16="http://schemas.microsoft.com/office/drawing/2014/main" id="{306FFEC8-099C-484D-841A-7FCB225B1895}"/>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1704919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Content Balanced Color on Right">
    <p:spTree>
      <p:nvGrpSpPr>
        <p:cNvPr id="1" name=""/>
        <p:cNvGrpSpPr/>
        <p:nvPr/>
      </p:nvGrpSpPr>
      <p:grpSpPr>
        <a:xfrm>
          <a:off x="0" y="0"/>
          <a:ext cx="0" cy="0"/>
          <a:chOff x="0" y="0"/>
          <a:chExt cx="0" cy="0"/>
        </a:xfrm>
      </p:grpSpPr>
      <p:sp>
        <p:nvSpPr>
          <p:cNvPr id="72" name="Content Placeholder 17">
            <a:extLst>
              <a:ext uri="{FF2B5EF4-FFF2-40B4-BE49-F238E27FC236}">
                <a16:creationId xmlns:a16="http://schemas.microsoft.com/office/drawing/2014/main" id="{A0456ED3-FDC5-4E29-B939-E35EA08477CA}"/>
              </a:ext>
            </a:extLst>
          </p:cNvPr>
          <p:cNvSpPr>
            <a:spLocks noGrp="1"/>
          </p:cNvSpPr>
          <p:nvPr>
            <p:ph sz="quarter" idx="16" hasCustomPrompt="1"/>
          </p:nvPr>
        </p:nvSpPr>
        <p:spPr bwMode="ltGray">
          <a:xfrm>
            <a:off x="6323381" y="1600201"/>
            <a:ext cx="5865445" cy="4572000"/>
          </a:xfrm>
          <a:solidFill>
            <a:srgbClr val="F4F8FA"/>
          </a:solidFill>
        </p:spPr>
        <p:txBody>
          <a:bodyPr vert="horz" lIns="457200" tIns="457200" rIns="457200" bIns="45720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spcBef>
                <a:spcPts val="1200"/>
              </a:spcBef>
            </a:pPr>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8" name="Subtitle 2">
            <a:extLst>
              <a:ext uri="{FF2B5EF4-FFF2-40B4-BE49-F238E27FC236}">
                <a16:creationId xmlns:a16="http://schemas.microsoft.com/office/drawing/2014/main" id="{38535540-CB20-4CD5-9F73-DB64F5A49CD3}"/>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 name="Title 2">
            <a:extLst>
              <a:ext uri="{FF2B5EF4-FFF2-40B4-BE49-F238E27FC236}">
                <a16:creationId xmlns:a16="http://schemas.microsoft.com/office/drawing/2014/main" id="{E000E4C6-16B5-49A9-898A-3B53C5AB065D}"/>
              </a:ext>
            </a:extLst>
          </p:cNvPr>
          <p:cNvSpPr>
            <a:spLocks noGrp="1"/>
          </p:cNvSpPr>
          <p:nvPr>
            <p:ph type="title" hasCustomPrompt="1"/>
          </p:nvPr>
        </p:nvSpPr>
        <p:spPr/>
        <p:txBody>
          <a:bodyPr/>
          <a:lstStyle>
            <a:lvl1pPr>
              <a:defRPr>
                <a:solidFill>
                  <a:schemeClr val="accent2"/>
                </a:solidFill>
              </a:defRPr>
            </a:lvl1pPr>
          </a:lstStyle>
          <a:p>
            <a:r>
              <a:rPr lang="en-US"/>
              <a:t>Two-content Layout: Graphic on Left, Text on Right - Click to Edit</a:t>
            </a:r>
          </a:p>
        </p:txBody>
      </p:sp>
      <p:sp>
        <p:nvSpPr>
          <p:cNvPr id="7" name="page number">
            <a:extLst>
              <a:ext uri="{FF2B5EF4-FFF2-40B4-BE49-F238E27FC236}">
                <a16:creationId xmlns:a16="http://schemas.microsoft.com/office/drawing/2014/main" id="{1727F760-24DE-9A42-B7E9-356D8DC2BDAE}"/>
              </a:ext>
            </a:extLst>
          </p:cNvPr>
          <p:cNvSpPr txBox="1"/>
          <p:nvPr/>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
        <p:nvSpPr>
          <p:cNvPr id="2" name="Content Placeholder 17">
            <a:extLst>
              <a:ext uri="{FF2B5EF4-FFF2-40B4-BE49-F238E27FC236}">
                <a16:creationId xmlns:a16="http://schemas.microsoft.com/office/drawing/2014/main" id="{DCC3C30A-44C0-E837-19B2-6A2DFD1C7D7F}"/>
              </a:ext>
            </a:extLst>
          </p:cNvPr>
          <p:cNvSpPr>
            <a:spLocks noGrp="1"/>
          </p:cNvSpPr>
          <p:nvPr>
            <p:ph sz="quarter" idx="17" hasCustomPrompt="1"/>
          </p:nvPr>
        </p:nvSpPr>
        <p:spPr bwMode="ltGray">
          <a:xfrm>
            <a:off x="0" y="1600201"/>
            <a:ext cx="5893593" cy="4572000"/>
          </a:xfrm>
          <a:noFill/>
        </p:spPr>
        <p:txBody>
          <a:bodyPr vert="horz" lIns="594360" tIns="457200" rIns="457200" bIns="45720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spcBef>
                <a:spcPts val="1200"/>
              </a:spcBef>
            </a:pPr>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9" name="page number">
            <a:extLst>
              <a:ext uri="{FF2B5EF4-FFF2-40B4-BE49-F238E27FC236}">
                <a16:creationId xmlns:a16="http://schemas.microsoft.com/office/drawing/2014/main" id="{1727F760-24DE-9A42-B7E9-356D8DC2BDAE}"/>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1627359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Content Balanced Color on Lef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00E4C6-16B5-49A9-898A-3B53C5AB065D}"/>
              </a:ext>
            </a:extLst>
          </p:cNvPr>
          <p:cNvSpPr>
            <a:spLocks noGrp="1"/>
          </p:cNvSpPr>
          <p:nvPr>
            <p:ph type="title" hasCustomPrompt="1"/>
          </p:nvPr>
        </p:nvSpPr>
        <p:spPr/>
        <p:txBody>
          <a:bodyPr/>
          <a:lstStyle>
            <a:lvl1pPr>
              <a:defRPr>
                <a:solidFill>
                  <a:schemeClr val="accent2"/>
                </a:solidFill>
              </a:defRPr>
            </a:lvl1pPr>
          </a:lstStyle>
          <a:p>
            <a:r>
              <a:rPr lang="en-US"/>
              <a:t>Two-content Layout: Text on Left, Graphic on Right - Click to Edit</a:t>
            </a:r>
          </a:p>
        </p:txBody>
      </p:sp>
      <p:sp>
        <p:nvSpPr>
          <p:cNvPr id="8" name="Subtitle 2">
            <a:extLst>
              <a:ext uri="{FF2B5EF4-FFF2-40B4-BE49-F238E27FC236}">
                <a16:creationId xmlns:a16="http://schemas.microsoft.com/office/drawing/2014/main" id="{38535540-CB20-4CD5-9F73-DB64F5A49CD3}"/>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age number">
            <a:extLst>
              <a:ext uri="{FF2B5EF4-FFF2-40B4-BE49-F238E27FC236}">
                <a16:creationId xmlns:a16="http://schemas.microsoft.com/office/drawing/2014/main" id="{4FD1F5D3-21E9-5341-B48A-48F1E4CF33AB}"/>
              </a:ext>
            </a:extLst>
          </p:cNvPr>
          <p:cNvSpPr txBox="1"/>
          <p:nvPr/>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
        <p:nvSpPr>
          <p:cNvPr id="2" name="Content Placeholder 17">
            <a:extLst>
              <a:ext uri="{FF2B5EF4-FFF2-40B4-BE49-F238E27FC236}">
                <a16:creationId xmlns:a16="http://schemas.microsoft.com/office/drawing/2014/main" id="{D7F87D5F-EABF-6E97-FCBB-22D4040C1B63}"/>
              </a:ext>
            </a:extLst>
          </p:cNvPr>
          <p:cNvSpPr>
            <a:spLocks noGrp="1"/>
          </p:cNvSpPr>
          <p:nvPr>
            <p:ph sz="quarter" idx="16" hasCustomPrompt="1"/>
          </p:nvPr>
        </p:nvSpPr>
        <p:spPr bwMode="ltGray">
          <a:xfrm>
            <a:off x="6323381" y="1600201"/>
            <a:ext cx="5865445" cy="4572000"/>
          </a:xfrm>
          <a:noFill/>
        </p:spPr>
        <p:txBody>
          <a:bodyPr vert="horz" lIns="457200" tIns="457200" rIns="457200" bIns="45720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spcBef>
                <a:spcPts val="1200"/>
              </a:spcBef>
            </a:pPr>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4" name="Content Placeholder 17">
            <a:extLst>
              <a:ext uri="{FF2B5EF4-FFF2-40B4-BE49-F238E27FC236}">
                <a16:creationId xmlns:a16="http://schemas.microsoft.com/office/drawing/2014/main" id="{CA8AC63D-F94C-D60E-8AB3-9211BDCC455C}"/>
              </a:ext>
            </a:extLst>
          </p:cNvPr>
          <p:cNvSpPr>
            <a:spLocks noGrp="1"/>
          </p:cNvSpPr>
          <p:nvPr>
            <p:ph sz="quarter" idx="17" hasCustomPrompt="1"/>
          </p:nvPr>
        </p:nvSpPr>
        <p:spPr bwMode="ltGray">
          <a:xfrm>
            <a:off x="0" y="1600201"/>
            <a:ext cx="5893593" cy="4572000"/>
          </a:xfrm>
          <a:solidFill>
            <a:srgbClr val="F4F8FA"/>
          </a:solidFill>
        </p:spPr>
        <p:txBody>
          <a:bodyPr vert="horz" lIns="594360" tIns="457200" rIns="457200" bIns="45720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spcBef>
                <a:spcPts val="1200"/>
              </a:spcBef>
            </a:pPr>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7" name="page number">
            <a:extLst>
              <a:ext uri="{FF2B5EF4-FFF2-40B4-BE49-F238E27FC236}">
                <a16:creationId xmlns:a16="http://schemas.microsoft.com/office/drawing/2014/main" id="{4FD1F5D3-21E9-5341-B48A-48F1E4CF33AB}"/>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3822712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1FE0B-90B1-4BED-9AA5-6DC9F6424E67}"/>
              </a:ext>
            </a:extLst>
          </p:cNvPr>
          <p:cNvSpPr>
            <a:spLocks noGrp="1"/>
          </p:cNvSpPr>
          <p:nvPr>
            <p:ph type="title" hasCustomPrompt="1"/>
          </p:nvPr>
        </p:nvSpPr>
        <p:spPr/>
        <p:txBody>
          <a:bodyPr/>
          <a:lstStyle>
            <a:lvl1pPr>
              <a:defRPr>
                <a:solidFill>
                  <a:schemeClr val="accent2"/>
                </a:solidFill>
              </a:defRPr>
            </a:lvl1pPr>
          </a:lstStyle>
          <a:p>
            <a:r>
              <a:rPr lang="en-US"/>
              <a:t>Two-content Text Comparison Layout</a:t>
            </a:r>
          </a:p>
        </p:txBody>
      </p:sp>
      <p:sp>
        <p:nvSpPr>
          <p:cNvPr id="13" name="Subtitle 2">
            <a:extLst>
              <a:ext uri="{FF2B5EF4-FFF2-40B4-BE49-F238E27FC236}">
                <a16:creationId xmlns:a16="http://schemas.microsoft.com/office/drawing/2014/main" id="{D541C7AA-97CA-4F96-9506-F144DA2CD8E2}"/>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1" name="Text Placeholder 4">
            <a:extLst>
              <a:ext uri="{FF2B5EF4-FFF2-40B4-BE49-F238E27FC236}">
                <a16:creationId xmlns:a16="http://schemas.microsoft.com/office/drawing/2014/main" id="{9E550D89-51A7-894E-88FB-394F3178F2EC}"/>
              </a:ext>
            </a:extLst>
          </p:cNvPr>
          <p:cNvSpPr>
            <a:spLocks noGrp="1"/>
          </p:cNvSpPr>
          <p:nvPr>
            <p:ph type="body" sz="quarter" idx="17" hasCustomPrompt="1"/>
          </p:nvPr>
        </p:nvSpPr>
        <p:spPr bwMode="gray">
          <a:xfrm>
            <a:off x="592866" y="1600202"/>
            <a:ext cx="5287234" cy="875370"/>
          </a:xfrm>
          <a:noFill/>
        </p:spPr>
        <p:txBody>
          <a:bodyPr vert="horz" lIns="0" tIns="91440" rIns="457200" bIns="91440" rtlCol="0" anchor="b">
            <a:noAutofit/>
          </a:bodyPr>
          <a:lstStyle>
            <a:lvl1pPr>
              <a:defRPr lang="en-US" dirty="0">
                <a:solidFill>
                  <a:schemeClr val="accent2"/>
                </a:solidFill>
              </a:defRPr>
            </a:lvl1pPr>
          </a:lstStyle>
          <a:p>
            <a:pPr lvl="0"/>
            <a:r>
              <a:rPr lang="en-US"/>
              <a:t>Click to add header </a:t>
            </a:r>
          </a:p>
        </p:txBody>
      </p:sp>
      <p:sp>
        <p:nvSpPr>
          <p:cNvPr id="14" name="Rectangle 13">
            <a:extLst>
              <a:ext uri="{FF2B5EF4-FFF2-40B4-BE49-F238E27FC236}">
                <a16:creationId xmlns:a16="http://schemas.microsoft.com/office/drawing/2014/main" id="{AA1B5F83-A93D-544C-8DB4-B164DBF2F72D}"/>
              </a:ext>
              <a:ext uri="{C183D7F6-B498-43B3-948B-1728B52AA6E4}">
                <adec:decorative xmlns:adec="http://schemas.microsoft.com/office/drawing/2017/decorative" xmlns="" val="1"/>
              </a:ext>
            </a:extLst>
          </p:cNvPr>
          <p:cNvSpPr/>
          <p:nvPr/>
        </p:nvSpPr>
        <p:spPr>
          <a:xfrm>
            <a:off x="592865" y="2484176"/>
            <a:ext cx="528723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p:txBody>
      </p:sp>
      <p:sp>
        <p:nvSpPr>
          <p:cNvPr id="10" name="Content Placeholder 17">
            <a:extLst>
              <a:ext uri="{FF2B5EF4-FFF2-40B4-BE49-F238E27FC236}">
                <a16:creationId xmlns:a16="http://schemas.microsoft.com/office/drawing/2014/main" id="{0170DFD5-97D2-3349-AE52-EB22861A6880}"/>
              </a:ext>
            </a:extLst>
          </p:cNvPr>
          <p:cNvSpPr>
            <a:spLocks noGrp="1"/>
          </p:cNvSpPr>
          <p:nvPr>
            <p:ph sz="quarter" idx="14" hasCustomPrompt="1"/>
          </p:nvPr>
        </p:nvSpPr>
        <p:spPr bwMode="gray">
          <a:xfrm>
            <a:off x="592865" y="2621020"/>
            <a:ext cx="5315794" cy="3544027"/>
          </a:xfrm>
        </p:spPr>
        <p:txBody>
          <a:bodyPr vert="horz" lIns="0" tIns="0" rIns="0" bIns="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4">
            <a:extLst>
              <a:ext uri="{FF2B5EF4-FFF2-40B4-BE49-F238E27FC236}">
                <a16:creationId xmlns:a16="http://schemas.microsoft.com/office/drawing/2014/main" id="{961E082F-F30B-BC46-BB99-CA9B65C08128}"/>
              </a:ext>
            </a:extLst>
          </p:cNvPr>
          <p:cNvSpPr>
            <a:spLocks noGrp="1"/>
          </p:cNvSpPr>
          <p:nvPr>
            <p:ph type="body" sz="quarter" idx="18" hasCustomPrompt="1"/>
          </p:nvPr>
        </p:nvSpPr>
        <p:spPr bwMode="gray">
          <a:xfrm>
            <a:off x="6308726" y="1600202"/>
            <a:ext cx="5287234" cy="875370"/>
          </a:xfrm>
          <a:noFill/>
        </p:spPr>
        <p:txBody>
          <a:bodyPr vert="horz" lIns="0" tIns="91440" rIns="457200" bIns="91440" rtlCol="0" anchor="b">
            <a:noAutofit/>
          </a:bodyPr>
          <a:lstStyle>
            <a:lvl1pPr>
              <a:defRPr lang="en-US" sz="2000">
                <a:solidFill>
                  <a:schemeClr val="accent4"/>
                </a:solidFill>
              </a:defRPr>
            </a:lvl1pPr>
          </a:lstStyle>
          <a:p>
            <a:pPr lvl="0"/>
            <a:r>
              <a:rPr lang="en-US"/>
              <a:t>Click to add header </a:t>
            </a:r>
          </a:p>
        </p:txBody>
      </p:sp>
      <p:sp>
        <p:nvSpPr>
          <p:cNvPr id="16" name="Rectangle 15">
            <a:extLst>
              <a:ext uri="{FF2B5EF4-FFF2-40B4-BE49-F238E27FC236}">
                <a16:creationId xmlns:a16="http://schemas.microsoft.com/office/drawing/2014/main" id="{417D4F8B-2025-D14C-A41E-9C0B401DE6B0}"/>
              </a:ext>
              <a:ext uri="{C183D7F6-B498-43B3-948B-1728B52AA6E4}">
                <adec:decorative xmlns:adec="http://schemas.microsoft.com/office/drawing/2017/decorative" xmlns="" val="1"/>
              </a:ext>
            </a:extLst>
          </p:cNvPr>
          <p:cNvSpPr/>
          <p:nvPr/>
        </p:nvSpPr>
        <p:spPr>
          <a:xfrm>
            <a:off x="6303874" y="2484176"/>
            <a:ext cx="528723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a:p>
            <a:pPr algn="ctr">
              <a:spcAft>
                <a:spcPts val="600"/>
              </a:spcAft>
            </a:pPr>
            <a:endParaRPr lang="en-US" sz="1200" dirty="0">
              <a:solidFill>
                <a:schemeClr val="bg1"/>
              </a:solidFill>
            </a:endParaRPr>
          </a:p>
        </p:txBody>
      </p:sp>
      <p:sp>
        <p:nvSpPr>
          <p:cNvPr id="9" name="Content Placeholder 17">
            <a:extLst>
              <a:ext uri="{FF2B5EF4-FFF2-40B4-BE49-F238E27FC236}">
                <a16:creationId xmlns:a16="http://schemas.microsoft.com/office/drawing/2014/main" id="{3EE56D9F-2DF2-4F43-A13A-4844DFE465AC}"/>
              </a:ext>
            </a:extLst>
          </p:cNvPr>
          <p:cNvSpPr>
            <a:spLocks noGrp="1"/>
          </p:cNvSpPr>
          <p:nvPr>
            <p:ph sz="quarter" idx="16" hasCustomPrompt="1"/>
          </p:nvPr>
        </p:nvSpPr>
        <p:spPr bwMode="gray">
          <a:xfrm>
            <a:off x="6308143" y="2621280"/>
            <a:ext cx="5287234" cy="3575124"/>
          </a:xfrm>
        </p:spPr>
        <p:txBody>
          <a:bodyPr vert="horz" lIns="0" tIns="0" rIns="0" bIns="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2" name="page number">
            <a:extLst>
              <a:ext uri="{FF2B5EF4-FFF2-40B4-BE49-F238E27FC236}">
                <a16:creationId xmlns:a16="http://schemas.microsoft.com/office/drawing/2014/main" id="{3E816477-50B7-9248-BE5F-B9062610CEEE}"/>
              </a:ext>
            </a:extLst>
          </p:cNvPr>
          <p:cNvSpPr txBox="1"/>
          <p:nvPr/>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
        <p:nvSpPr>
          <p:cNvPr id="17" name="Rectangle 16">
            <a:extLst>
              <a:ext uri="{FF2B5EF4-FFF2-40B4-BE49-F238E27FC236}">
                <a16:creationId xmlns:a16="http://schemas.microsoft.com/office/drawing/2014/main" id="{AA1B5F83-A93D-544C-8DB4-B164DBF2F72D}"/>
              </a:ext>
              <a:ext uri="{C183D7F6-B498-43B3-948B-1728B52AA6E4}">
                <adec:decorative xmlns:adec="http://schemas.microsoft.com/office/drawing/2017/decorative" xmlns="" val="1"/>
              </a:ext>
            </a:extLst>
          </p:cNvPr>
          <p:cNvSpPr/>
          <p:nvPr userDrawn="1"/>
        </p:nvSpPr>
        <p:spPr>
          <a:xfrm>
            <a:off x="592865" y="2484176"/>
            <a:ext cx="528723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p:txBody>
      </p:sp>
      <p:sp>
        <p:nvSpPr>
          <p:cNvPr id="18" name="Rectangle 17">
            <a:extLst>
              <a:ext uri="{FF2B5EF4-FFF2-40B4-BE49-F238E27FC236}">
                <a16:creationId xmlns:a16="http://schemas.microsoft.com/office/drawing/2014/main" id="{417D4F8B-2025-D14C-A41E-9C0B401DE6B0}"/>
              </a:ext>
              <a:ext uri="{C183D7F6-B498-43B3-948B-1728B52AA6E4}">
                <adec:decorative xmlns:adec="http://schemas.microsoft.com/office/drawing/2017/decorative" xmlns="" val="1"/>
              </a:ext>
            </a:extLst>
          </p:cNvPr>
          <p:cNvSpPr/>
          <p:nvPr userDrawn="1"/>
        </p:nvSpPr>
        <p:spPr>
          <a:xfrm>
            <a:off x="6303874" y="2484176"/>
            <a:ext cx="528723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a:p>
            <a:pPr algn="ctr">
              <a:spcAft>
                <a:spcPts val="600"/>
              </a:spcAft>
            </a:pPr>
            <a:endParaRPr lang="en-US" sz="1200" dirty="0">
              <a:solidFill>
                <a:schemeClr val="bg1"/>
              </a:solidFill>
            </a:endParaRPr>
          </a:p>
        </p:txBody>
      </p:sp>
      <p:sp>
        <p:nvSpPr>
          <p:cNvPr id="19" name="page number">
            <a:extLst>
              <a:ext uri="{FF2B5EF4-FFF2-40B4-BE49-F238E27FC236}">
                <a16:creationId xmlns:a16="http://schemas.microsoft.com/office/drawing/2014/main" id="{3E816477-50B7-9248-BE5F-B9062610CEEE}"/>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284458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hree-Content Comparison">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F2C94F-DA57-4BDB-8E5C-E4A0C7522314}"/>
              </a:ext>
            </a:extLst>
          </p:cNvPr>
          <p:cNvSpPr>
            <a:spLocks noGrp="1"/>
          </p:cNvSpPr>
          <p:nvPr>
            <p:ph type="title" hasCustomPrompt="1"/>
          </p:nvPr>
        </p:nvSpPr>
        <p:spPr/>
        <p:txBody>
          <a:bodyPr/>
          <a:lstStyle>
            <a:lvl1pPr>
              <a:defRPr>
                <a:solidFill>
                  <a:schemeClr val="accent2"/>
                </a:solidFill>
              </a:defRPr>
            </a:lvl1pPr>
          </a:lstStyle>
          <a:p>
            <a:r>
              <a:rPr lang="en-US"/>
              <a:t>Three-content Layout – Three Horizontal Text Boxes</a:t>
            </a:r>
          </a:p>
        </p:txBody>
      </p:sp>
      <p:sp>
        <p:nvSpPr>
          <p:cNvPr id="13" name="Subtitle 2">
            <a:extLst>
              <a:ext uri="{FF2B5EF4-FFF2-40B4-BE49-F238E27FC236}">
                <a16:creationId xmlns:a16="http://schemas.microsoft.com/office/drawing/2014/main" id="{FC59F98B-A991-4DEC-A409-289E778CB84A}"/>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24" name="Text Placeholder 3">
            <a:extLst>
              <a:ext uri="{FF2B5EF4-FFF2-40B4-BE49-F238E27FC236}">
                <a16:creationId xmlns:a16="http://schemas.microsoft.com/office/drawing/2014/main" id="{E0956C27-3D46-7745-A4A9-42842784C100}"/>
              </a:ext>
            </a:extLst>
          </p:cNvPr>
          <p:cNvSpPr>
            <a:spLocks noGrp="1"/>
          </p:cNvSpPr>
          <p:nvPr>
            <p:ph type="body" sz="quarter" idx="28" hasCustomPrompt="1"/>
          </p:nvPr>
        </p:nvSpPr>
        <p:spPr>
          <a:xfrm>
            <a:off x="592866" y="1600200"/>
            <a:ext cx="3593592" cy="914400"/>
          </a:xfrm>
          <a:noFill/>
        </p:spPr>
        <p:txBody>
          <a:bodyPr lIns="0" tIns="91440" rIns="182880" bIns="91440" anchor="b"/>
          <a:lstStyle>
            <a:lvl1pPr>
              <a:defRPr sz="1800">
                <a:solidFill>
                  <a:schemeClr val="accent2"/>
                </a:solidFill>
              </a:defRPr>
            </a:lvl1pPr>
            <a:lvl2pPr marL="0" indent="0">
              <a:buFont typeface="Open Sans" panose="020B0606030504020204" pitchFamily="34" charset="0"/>
              <a:buChar char="​"/>
              <a:defRPr sz="18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header</a:t>
            </a:r>
          </a:p>
        </p:txBody>
      </p:sp>
      <p:sp>
        <p:nvSpPr>
          <p:cNvPr id="27" name="Rectangle 26">
            <a:extLst>
              <a:ext uri="{FF2B5EF4-FFF2-40B4-BE49-F238E27FC236}">
                <a16:creationId xmlns:a16="http://schemas.microsoft.com/office/drawing/2014/main" id="{B164666E-28C9-844E-91D8-ECA2F1E57595}"/>
              </a:ext>
              <a:ext uri="{C183D7F6-B498-43B3-948B-1728B52AA6E4}">
                <adec:decorative xmlns:adec="http://schemas.microsoft.com/office/drawing/2017/decorative" xmlns="" val="1"/>
              </a:ext>
            </a:extLst>
          </p:cNvPr>
          <p:cNvSpPr/>
          <p:nvPr/>
        </p:nvSpPr>
        <p:spPr>
          <a:xfrm>
            <a:off x="592866" y="2509480"/>
            <a:ext cx="3593592"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p:txBody>
      </p:sp>
      <p:sp>
        <p:nvSpPr>
          <p:cNvPr id="26" name="Text Placeholder 3">
            <a:extLst>
              <a:ext uri="{FF2B5EF4-FFF2-40B4-BE49-F238E27FC236}">
                <a16:creationId xmlns:a16="http://schemas.microsoft.com/office/drawing/2014/main" id="{88975597-2DC5-4748-87A2-37C22D522B0B}"/>
              </a:ext>
            </a:extLst>
          </p:cNvPr>
          <p:cNvSpPr>
            <a:spLocks noGrp="1"/>
          </p:cNvSpPr>
          <p:nvPr>
            <p:ph type="body" sz="quarter" idx="26" hasCustomPrompt="1"/>
          </p:nvPr>
        </p:nvSpPr>
        <p:spPr>
          <a:xfrm>
            <a:off x="4297616" y="1600200"/>
            <a:ext cx="3593592" cy="914400"/>
          </a:xfrm>
          <a:noFill/>
        </p:spPr>
        <p:txBody>
          <a:bodyPr lIns="0" tIns="91440" rIns="182880" bIns="91440" anchor="b"/>
          <a:lstStyle>
            <a:lvl1pPr>
              <a:defRPr sz="1800">
                <a:solidFill>
                  <a:schemeClr val="accent3"/>
                </a:solidFill>
              </a:defRPr>
            </a:lvl1pPr>
            <a:lvl2pPr marL="0" indent="0">
              <a:buFont typeface="Open Sans" panose="020B0606030504020204" pitchFamily="34" charset="0"/>
              <a:buChar char="​"/>
              <a:defRPr sz="18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header</a:t>
            </a:r>
          </a:p>
        </p:txBody>
      </p:sp>
      <p:sp>
        <p:nvSpPr>
          <p:cNvPr id="25" name="Text Placeholder 3">
            <a:extLst>
              <a:ext uri="{FF2B5EF4-FFF2-40B4-BE49-F238E27FC236}">
                <a16:creationId xmlns:a16="http://schemas.microsoft.com/office/drawing/2014/main" id="{F48BF931-C509-8F46-8576-3656F9F4BA19}"/>
              </a:ext>
            </a:extLst>
          </p:cNvPr>
          <p:cNvSpPr>
            <a:spLocks noGrp="1"/>
          </p:cNvSpPr>
          <p:nvPr>
            <p:ph type="body" sz="quarter" idx="23" hasCustomPrompt="1"/>
          </p:nvPr>
        </p:nvSpPr>
        <p:spPr>
          <a:xfrm>
            <a:off x="8001859" y="1600200"/>
            <a:ext cx="3593592" cy="914400"/>
          </a:xfrm>
          <a:noFill/>
        </p:spPr>
        <p:txBody>
          <a:bodyPr lIns="0" tIns="91440" rIns="182880" bIns="91440" anchor="b"/>
          <a:lstStyle>
            <a:lvl1pPr>
              <a:defRPr sz="1800">
                <a:solidFill>
                  <a:schemeClr val="accent4"/>
                </a:solidFill>
              </a:defRPr>
            </a:lvl1pPr>
            <a:lvl2pPr marL="0" indent="0">
              <a:buFont typeface="Open Sans" panose="020B0606030504020204" pitchFamily="34" charset="0"/>
              <a:buChar char="​"/>
              <a:defRPr sz="18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header</a:t>
            </a:r>
          </a:p>
        </p:txBody>
      </p:sp>
      <p:sp>
        <p:nvSpPr>
          <p:cNvPr id="29" name="Rectangle 28">
            <a:extLst>
              <a:ext uri="{FF2B5EF4-FFF2-40B4-BE49-F238E27FC236}">
                <a16:creationId xmlns:a16="http://schemas.microsoft.com/office/drawing/2014/main" id="{97B963A1-3810-7A40-8918-6D6D68B4A836}"/>
              </a:ext>
              <a:ext uri="{C183D7F6-B498-43B3-948B-1728B52AA6E4}">
                <adec:decorative xmlns:adec="http://schemas.microsoft.com/office/drawing/2017/decorative" xmlns="" val="1"/>
              </a:ext>
            </a:extLst>
          </p:cNvPr>
          <p:cNvSpPr/>
          <p:nvPr/>
        </p:nvSpPr>
        <p:spPr>
          <a:xfrm>
            <a:off x="8001859" y="2509480"/>
            <a:ext cx="3593592"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p:txBody>
      </p:sp>
      <p:sp>
        <p:nvSpPr>
          <p:cNvPr id="15" name="page number">
            <a:extLst>
              <a:ext uri="{FF2B5EF4-FFF2-40B4-BE49-F238E27FC236}">
                <a16:creationId xmlns:a16="http://schemas.microsoft.com/office/drawing/2014/main" id="{7788490C-B63E-8E46-A9C1-9CF865F7FA57}"/>
              </a:ext>
            </a:extLst>
          </p:cNvPr>
          <p:cNvSpPr txBox="1"/>
          <p:nvPr/>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
        <p:nvSpPr>
          <p:cNvPr id="2" name="Rectangle 1">
            <a:extLst>
              <a:ext uri="{FF2B5EF4-FFF2-40B4-BE49-F238E27FC236}">
                <a16:creationId xmlns:a16="http://schemas.microsoft.com/office/drawing/2014/main" id="{E17DA4B3-27AC-8A64-FD5E-59AEAE0D8559}"/>
              </a:ext>
              <a:ext uri="{C183D7F6-B498-43B3-948B-1728B52AA6E4}">
                <adec:decorative xmlns:adec="http://schemas.microsoft.com/office/drawing/2017/decorative" xmlns="" val="1"/>
              </a:ext>
            </a:extLst>
          </p:cNvPr>
          <p:cNvSpPr/>
          <p:nvPr/>
        </p:nvSpPr>
        <p:spPr>
          <a:xfrm>
            <a:off x="4297616" y="2509480"/>
            <a:ext cx="3593592"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p:txBody>
      </p:sp>
      <p:sp>
        <p:nvSpPr>
          <p:cNvPr id="7" name="Text Placeholder 6">
            <a:extLst>
              <a:ext uri="{FF2B5EF4-FFF2-40B4-BE49-F238E27FC236}">
                <a16:creationId xmlns:a16="http://schemas.microsoft.com/office/drawing/2014/main" id="{34AF0ECF-E71C-8AC9-36B9-29CB570B16D7}"/>
              </a:ext>
            </a:extLst>
          </p:cNvPr>
          <p:cNvSpPr>
            <a:spLocks noGrp="1"/>
          </p:cNvSpPr>
          <p:nvPr>
            <p:ph type="body" sz="quarter" idx="29"/>
          </p:nvPr>
        </p:nvSpPr>
        <p:spPr>
          <a:xfrm>
            <a:off x="592866" y="2649538"/>
            <a:ext cx="3594100" cy="3522662"/>
          </a:xfrm>
        </p:spPr>
        <p:txBody>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6">
            <a:extLst>
              <a:ext uri="{FF2B5EF4-FFF2-40B4-BE49-F238E27FC236}">
                <a16:creationId xmlns:a16="http://schemas.microsoft.com/office/drawing/2014/main" id="{D43B6B0E-4AB9-6144-29E4-820FC763DE97}"/>
              </a:ext>
            </a:extLst>
          </p:cNvPr>
          <p:cNvSpPr>
            <a:spLocks noGrp="1"/>
          </p:cNvSpPr>
          <p:nvPr>
            <p:ph type="body" sz="quarter" idx="30"/>
          </p:nvPr>
        </p:nvSpPr>
        <p:spPr>
          <a:xfrm>
            <a:off x="4297616" y="2649538"/>
            <a:ext cx="3594100" cy="3522662"/>
          </a:xfrm>
        </p:spPr>
        <p:txBody>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FEE5625D-A2F8-6592-7C13-07EAF5CBBC33}"/>
              </a:ext>
            </a:extLst>
          </p:cNvPr>
          <p:cNvSpPr>
            <a:spLocks noGrp="1"/>
          </p:cNvSpPr>
          <p:nvPr>
            <p:ph type="body" sz="quarter" idx="31"/>
          </p:nvPr>
        </p:nvSpPr>
        <p:spPr>
          <a:xfrm>
            <a:off x="8001859" y="2649538"/>
            <a:ext cx="3594100" cy="3522662"/>
          </a:xfrm>
        </p:spPr>
        <p:txBody>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3">
            <a:extLst>
              <a:ext uri="{FF2B5EF4-FFF2-40B4-BE49-F238E27FC236}">
                <a16:creationId xmlns:a16="http://schemas.microsoft.com/office/drawing/2014/main" id="{B164666E-28C9-844E-91D8-ECA2F1E57595}"/>
              </a:ext>
              <a:ext uri="{C183D7F6-B498-43B3-948B-1728B52AA6E4}">
                <adec:decorative xmlns:adec="http://schemas.microsoft.com/office/drawing/2017/decorative" xmlns="" val="1"/>
              </a:ext>
            </a:extLst>
          </p:cNvPr>
          <p:cNvSpPr/>
          <p:nvPr userDrawn="1"/>
        </p:nvSpPr>
        <p:spPr>
          <a:xfrm>
            <a:off x="592866" y="2509480"/>
            <a:ext cx="3593592"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p:txBody>
      </p:sp>
      <p:sp>
        <p:nvSpPr>
          <p:cNvPr id="16" name="Rectangle 15">
            <a:extLst>
              <a:ext uri="{FF2B5EF4-FFF2-40B4-BE49-F238E27FC236}">
                <a16:creationId xmlns:a16="http://schemas.microsoft.com/office/drawing/2014/main" id="{97B963A1-3810-7A40-8918-6D6D68B4A836}"/>
              </a:ext>
              <a:ext uri="{C183D7F6-B498-43B3-948B-1728B52AA6E4}">
                <adec:decorative xmlns:adec="http://schemas.microsoft.com/office/drawing/2017/decorative" xmlns="" val="1"/>
              </a:ext>
            </a:extLst>
          </p:cNvPr>
          <p:cNvSpPr/>
          <p:nvPr userDrawn="1"/>
        </p:nvSpPr>
        <p:spPr>
          <a:xfrm>
            <a:off x="8001859" y="2509480"/>
            <a:ext cx="3593592"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p:txBody>
      </p:sp>
      <p:sp>
        <p:nvSpPr>
          <p:cNvPr id="17" name="page number">
            <a:extLst>
              <a:ext uri="{FF2B5EF4-FFF2-40B4-BE49-F238E27FC236}">
                <a16:creationId xmlns:a16="http://schemas.microsoft.com/office/drawing/2014/main" id="{7788490C-B63E-8E46-A9C1-9CF865F7FA57}"/>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
        <p:nvSpPr>
          <p:cNvPr id="18" name="Rectangle 17">
            <a:extLst>
              <a:ext uri="{FF2B5EF4-FFF2-40B4-BE49-F238E27FC236}">
                <a16:creationId xmlns:a16="http://schemas.microsoft.com/office/drawing/2014/main" id="{E17DA4B3-27AC-8A64-FD5E-59AEAE0D8559}"/>
              </a:ext>
              <a:ext uri="{C183D7F6-B498-43B3-948B-1728B52AA6E4}">
                <adec:decorative xmlns:adec="http://schemas.microsoft.com/office/drawing/2017/decorative" xmlns="" val="1"/>
              </a:ext>
            </a:extLst>
          </p:cNvPr>
          <p:cNvSpPr/>
          <p:nvPr userDrawn="1"/>
        </p:nvSpPr>
        <p:spPr>
          <a:xfrm>
            <a:off x="4297616" y="2509480"/>
            <a:ext cx="3593592"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p:txBody>
      </p:sp>
    </p:spTree>
    <p:extLst>
      <p:ext uri="{BB962C8B-B14F-4D97-AF65-F5344CB8AC3E}">
        <p14:creationId xmlns:p14="http://schemas.microsoft.com/office/powerpoint/2010/main" val="1880597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Section Header – VMware Explore - Stay Connected">
    <p:bg>
      <p:bgPr>
        <a:gradFill>
          <a:gsLst>
            <a:gs pos="13000">
              <a:srgbClr val="0036A4"/>
            </a:gs>
            <a:gs pos="0">
              <a:srgbClr val="005BF8"/>
            </a:gs>
            <a:gs pos="39000">
              <a:srgbClr val="001559"/>
            </a:gs>
          </a:gsLst>
          <a:lin ang="189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9108" y="2100082"/>
            <a:ext cx="5937816" cy="1229360"/>
          </a:xfrm>
        </p:spPr>
        <p:txBody>
          <a:bodyPr wrap="square" anchor="b"/>
          <a:lstStyle>
            <a:lvl1pPr algn="l">
              <a:defRPr sz="3600" b="0" cap="none" baseline="0">
                <a:solidFill>
                  <a:schemeClr val="bg1"/>
                </a:solidFill>
              </a:defRPr>
            </a:lvl1pPr>
          </a:lstStyle>
          <a:p>
            <a:r>
              <a:rPr lang="en-US" dirty="0"/>
              <a:t>Text</a:t>
            </a:r>
          </a:p>
        </p:txBody>
      </p:sp>
      <p:sp>
        <p:nvSpPr>
          <p:cNvPr id="128" name="Subtitle">
            <a:extLst>
              <a:ext uri="{FF2B5EF4-FFF2-40B4-BE49-F238E27FC236}">
                <a16:creationId xmlns:a16="http://schemas.microsoft.com/office/drawing/2014/main" id="{6EBAFA4D-7B92-4E38-8320-94F3BCA2E41C}"/>
              </a:ext>
            </a:extLst>
          </p:cNvPr>
          <p:cNvSpPr>
            <a:spLocks noGrp="1"/>
          </p:cNvSpPr>
          <p:nvPr>
            <p:ph type="subTitle" idx="10" hasCustomPrompt="1"/>
          </p:nvPr>
        </p:nvSpPr>
        <p:spPr>
          <a:xfrm>
            <a:off x="602966" y="3429000"/>
            <a:ext cx="5937816" cy="700882"/>
          </a:xfrm>
        </p:spPr>
        <p:txBody>
          <a:bodyPr/>
          <a:lstStyle>
            <a:lvl1pPr marL="0" indent="0" algn="l">
              <a:buNone/>
              <a:defRPr sz="24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Text</a:t>
            </a:r>
          </a:p>
        </p:txBody>
      </p:sp>
      <p:sp>
        <p:nvSpPr>
          <p:cNvPr id="14" name="page number">
            <a:extLst>
              <a:ext uri="{FF2B5EF4-FFF2-40B4-BE49-F238E27FC236}">
                <a16:creationId xmlns:a16="http://schemas.microsoft.com/office/drawing/2014/main" id="{20A83C12-6BEB-4E4C-9FB0-AA1FB4C661B1}"/>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pic>
        <p:nvPicPr>
          <p:cNvPr id="7" name="Graphic 6">
            <a:extLst>
              <a:ext uri="{FF2B5EF4-FFF2-40B4-BE49-F238E27FC236}">
                <a16:creationId xmlns:a16="http://schemas.microsoft.com/office/drawing/2014/main" id="{B03896D6-28A5-851C-E9C2-96D1118460FA}"/>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588494" y="608194"/>
            <a:ext cx="2797916" cy="368506"/>
          </a:xfrm>
          <a:prstGeom prst="rect">
            <a:avLst/>
          </a:prstGeom>
        </p:spPr>
      </p:pic>
    </p:spTree>
    <p:extLst>
      <p:ext uri="{BB962C8B-B14F-4D97-AF65-F5344CB8AC3E}">
        <p14:creationId xmlns:p14="http://schemas.microsoft.com/office/powerpoint/2010/main" val="3047681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Dynamic – Lef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46AD2E-9306-49E7-A98B-7D26E458C2B2}"/>
              </a:ext>
            </a:extLst>
          </p:cNvPr>
          <p:cNvSpPr>
            <a:spLocks noGrp="1"/>
          </p:cNvSpPr>
          <p:nvPr>
            <p:ph type="title" hasCustomPrompt="1"/>
          </p:nvPr>
        </p:nvSpPr>
        <p:spPr/>
        <p:txBody>
          <a:bodyPr wrap="none"/>
          <a:lstStyle>
            <a:lvl1pPr>
              <a:defRPr>
                <a:solidFill>
                  <a:schemeClr val="accent2"/>
                </a:solidFill>
              </a:defRPr>
            </a:lvl1pPr>
          </a:lstStyle>
          <a:p>
            <a:r>
              <a:rPr lang="en-US"/>
              <a:t>Two-content Layout – Highlight Text on Left, Text/Graphic on Right</a:t>
            </a:r>
          </a:p>
        </p:txBody>
      </p:sp>
      <p:sp>
        <p:nvSpPr>
          <p:cNvPr id="14" name="Subtitle 2">
            <a:extLst>
              <a:ext uri="{FF2B5EF4-FFF2-40B4-BE49-F238E27FC236}">
                <a16:creationId xmlns:a16="http://schemas.microsoft.com/office/drawing/2014/main" id="{551435C2-3F7C-4835-8DB0-71E2C00537CF}"/>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7" name="Rectangle 6">
            <a:extLst>
              <a:ext uri="{FF2B5EF4-FFF2-40B4-BE49-F238E27FC236}">
                <a16:creationId xmlns:a16="http://schemas.microsoft.com/office/drawing/2014/main" id="{D864AC6E-1611-244C-BA28-696924BAB259}"/>
              </a:ext>
              <a:ext uri="{C183D7F6-B498-43B3-948B-1728B52AA6E4}">
                <adec:decorative xmlns:adec="http://schemas.microsoft.com/office/drawing/2017/decorative" xmlns="" val="1"/>
              </a:ext>
            </a:extLst>
          </p:cNvPr>
          <p:cNvSpPr/>
          <p:nvPr/>
        </p:nvSpPr>
        <p:spPr>
          <a:xfrm flipV="1">
            <a:off x="0" y="1552601"/>
            <a:ext cx="2894012" cy="548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a:p>
            <a:pPr algn="ctr">
              <a:spcAft>
                <a:spcPts val="600"/>
              </a:spcAft>
            </a:pPr>
            <a:endParaRPr lang="en-US" sz="1200" dirty="0">
              <a:solidFill>
                <a:schemeClr val="bg1"/>
              </a:solidFill>
            </a:endParaRPr>
          </a:p>
        </p:txBody>
      </p:sp>
      <p:sp>
        <p:nvSpPr>
          <p:cNvPr id="4" name="Text Placeholder 3">
            <a:extLst>
              <a:ext uri="{FF2B5EF4-FFF2-40B4-BE49-F238E27FC236}">
                <a16:creationId xmlns:a16="http://schemas.microsoft.com/office/drawing/2014/main" id="{830FD232-93CB-4B54-A933-93C11B099F7A}"/>
              </a:ext>
            </a:extLst>
          </p:cNvPr>
          <p:cNvSpPr>
            <a:spLocks noGrp="1"/>
          </p:cNvSpPr>
          <p:nvPr>
            <p:ph type="body" sz="quarter" idx="20" hasCustomPrompt="1"/>
          </p:nvPr>
        </p:nvSpPr>
        <p:spPr>
          <a:xfrm>
            <a:off x="0" y="1609531"/>
            <a:ext cx="2894013" cy="4572000"/>
          </a:xfrm>
          <a:solidFill>
            <a:srgbClr val="F4F8FA"/>
          </a:solidFill>
        </p:spPr>
        <p:txBody>
          <a:bodyPr vert="horz" lIns="274320" tIns="457200" rIns="457200" bIns="457200" rtlCol="0">
            <a:noAutofit/>
          </a:bodyPr>
          <a:lstStyle>
            <a:lvl1pPr>
              <a:defRPr lang="en-US" sz="1800" dirty="0">
                <a:solidFill>
                  <a:schemeClr val="accent2"/>
                </a:solidFill>
              </a:defRPr>
            </a:lvl1pPr>
            <a:lvl2pPr>
              <a:buClr>
                <a:schemeClr val="accent2"/>
              </a:buClr>
              <a:defRPr lang="en-US" sz="1600" dirty="0" smtClean="0">
                <a:solidFill>
                  <a:schemeClr val="accent2"/>
                </a:solidFill>
              </a:defRPr>
            </a:lvl2pPr>
            <a:lvl3pPr>
              <a:buClr>
                <a:schemeClr val="accent2"/>
              </a:buClr>
              <a:defRPr lang="en-US" sz="1400" dirty="0" smtClean="0">
                <a:solidFill>
                  <a:schemeClr val="accent2"/>
                </a:solidFill>
              </a:defRPr>
            </a:lvl3pPr>
            <a:lvl4pPr>
              <a:buClr>
                <a:schemeClr val="accent2"/>
              </a:buClr>
              <a:defRPr lang="en-US" sz="1200" dirty="0" smtClean="0">
                <a:solidFill>
                  <a:schemeClr val="accent2"/>
                </a:solidFill>
              </a:defRPr>
            </a:lvl4pPr>
            <a:lvl5pPr>
              <a:buClr>
                <a:schemeClr val="accent2"/>
              </a:buClr>
              <a:defRPr lang="en-US" sz="1200" dirty="0">
                <a:solidFill>
                  <a:schemeClr val="accent2"/>
                </a:solidFill>
              </a:defRPr>
            </a:lvl5pPr>
          </a:lstStyle>
          <a:p>
            <a:pPr lvl="0">
              <a:spcBef>
                <a:spcPts val="1200"/>
              </a:spcBef>
            </a:pPr>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577AE2CA-1B34-4F04-BD7F-F624F20E94FB}"/>
              </a:ext>
            </a:extLst>
          </p:cNvPr>
          <p:cNvSpPr>
            <a:spLocks noGrp="1"/>
          </p:cNvSpPr>
          <p:nvPr>
            <p:ph sz="quarter" idx="19" hasCustomPrompt="1"/>
          </p:nvPr>
        </p:nvSpPr>
        <p:spPr>
          <a:xfrm>
            <a:off x="3351213" y="1609531"/>
            <a:ext cx="8229600" cy="4572000"/>
          </a:xfrm>
        </p:spPr>
        <p:txBody>
          <a:bodyPr vert="horz" lIns="0" tIns="457200" rIns="0" bIns="0" rtlCol="0">
            <a:noAutofit/>
          </a:bodyPr>
          <a:lstStyle>
            <a:lvl1pPr>
              <a:defRPr lang="en-US" dirty="0" smtClean="0">
                <a:solidFill>
                  <a:schemeClr val="tx1"/>
                </a:solidFill>
              </a:defRPr>
            </a:lvl1pPr>
            <a:lvl2pPr>
              <a:defRPr lang="en-US" dirty="0" smtClean="0">
                <a:solidFill>
                  <a:schemeClr val="tx1"/>
                </a:solidFill>
              </a:defRPr>
            </a:lvl2pPr>
            <a:lvl3pPr>
              <a:defRPr lang="en-US" dirty="0" smtClean="0">
                <a:solidFill>
                  <a:schemeClr val="tx1"/>
                </a:solidFill>
              </a:defRPr>
            </a:lvl3pPr>
            <a:lvl4pPr>
              <a:defRPr lang="en-US" dirty="0" smtClean="0">
                <a:solidFill>
                  <a:schemeClr val="tx1"/>
                </a:solidFill>
              </a:defRPr>
            </a:lvl4pPr>
            <a:lvl5pPr>
              <a:defRPr lang="en-US" dirty="0" smtClean="0">
                <a:solidFill>
                  <a:schemeClr val="tx1"/>
                </a:solidFill>
              </a:defRPr>
            </a:lvl5pPr>
            <a:lvl6pPr>
              <a:defRPr lang="en-US" dirty="0" smtClean="0">
                <a:solidFill>
                  <a:schemeClr val="tx1"/>
                </a:solidFill>
              </a:defRPr>
            </a:lvl6pPr>
            <a:lvl7pPr>
              <a:defRPr lang="en-US" dirty="0" smtClean="0">
                <a:solidFill>
                  <a:schemeClr val="tx1"/>
                </a:solidFill>
              </a:defRPr>
            </a:lvl7pPr>
            <a:lvl8pPr>
              <a:defRPr lang="en-US" dirty="0">
                <a:solidFill>
                  <a:schemeClr val="tx1"/>
                </a:solidFill>
              </a:defRPr>
            </a:lvl8pPr>
          </a:lstStyle>
          <a:p>
            <a:pPr lvl="0"/>
            <a:r>
              <a:rPr lang="en-US" dirty="0"/>
              <a:t>Click to add graph, diagram or text</a:t>
            </a:r>
          </a:p>
          <a:p>
            <a:pPr lvl="1"/>
            <a:r>
              <a:rPr lang="en-US" dirty="0"/>
              <a:t>Second level</a:t>
            </a:r>
          </a:p>
          <a:p>
            <a:pPr lvl="2"/>
            <a:r>
              <a:rPr lang="en-US" dirty="0"/>
              <a:t>Third level</a:t>
            </a:r>
          </a:p>
          <a:p>
            <a:pPr lvl="3"/>
            <a:r>
              <a:rPr lang="en-US" dirty="0"/>
              <a:t>Fourth level</a:t>
            </a:r>
          </a:p>
          <a:p>
            <a:pPr lvl="4"/>
            <a:r>
              <a:rPr lang="en-US" dirty="0"/>
              <a:t>Fifth level</a:t>
            </a:r>
          </a:p>
          <a:p>
            <a:pPr marL="1270000" lvl="5" indent="-117475"/>
            <a:r>
              <a:rPr lang="en-US" dirty="0"/>
              <a:t>Sixth level</a:t>
            </a:r>
          </a:p>
          <a:p>
            <a:pPr marL="1438275" lvl="6" indent="-117475"/>
            <a:r>
              <a:rPr lang="en-US" dirty="0"/>
              <a:t>Seventh level</a:t>
            </a:r>
          </a:p>
          <a:p>
            <a:pPr marL="1554163" lvl="7" indent="-115888">
              <a:lnSpc>
                <a:spcPct val="90000"/>
              </a:lnSpc>
            </a:pPr>
            <a:r>
              <a:rPr lang="en-US" dirty="0"/>
              <a:t>Ninth level</a:t>
            </a:r>
          </a:p>
        </p:txBody>
      </p:sp>
      <p:sp>
        <p:nvSpPr>
          <p:cNvPr id="8" name="page number">
            <a:extLst>
              <a:ext uri="{FF2B5EF4-FFF2-40B4-BE49-F238E27FC236}">
                <a16:creationId xmlns:a16="http://schemas.microsoft.com/office/drawing/2014/main" id="{1A93E906-C928-C345-B032-1F5C677FAEDD}"/>
              </a:ext>
            </a:extLst>
          </p:cNvPr>
          <p:cNvSpPr txBox="1"/>
          <p:nvPr/>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
        <p:nvSpPr>
          <p:cNvPr id="9" name="Rectangle 8">
            <a:extLst>
              <a:ext uri="{FF2B5EF4-FFF2-40B4-BE49-F238E27FC236}">
                <a16:creationId xmlns:a16="http://schemas.microsoft.com/office/drawing/2014/main" id="{D864AC6E-1611-244C-BA28-696924BAB259}"/>
              </a:ext>
              <a:ext uri="{C183D7F6-B498-43B3-948B-1728B52AA6E4}">
                <adec:decorative xmlns:adec="http://schemas.microsoft.com/office/drawing/2017/decorative" xmlns="" val="1"/>
              </a:ext>
            </a:extLst>
          </p:cNvPr>
          <p:cNvSpPr/>
          <p:nvPr userDrawn="1"/>
        </p:nvSpPr>
        <p:spPr>
          <a:xfrm flipV="1">
            <a:off x="0" y="1552601"/>
            <a:ext cx="2894012" cy="548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a:p>
            <a:pPr algn="ctr">
              <a:spcAft>
                <a:spcPts val="600"/>
              </a:spcAft>
            </a:pPr>
            <a:endParaRPr lang="en-US" sz="1200" dirty="0">
              <a:solidFill>
                <a:schemeClr val="bg1"/>
              </a:solidFill>
            </a:endParaRPr>
          </a:p>
        </p:txBody>
      </p:sp>
      <p:sp>
        <p:nvSpPr>
          <p:cNvPr id="10" name="page number">
            <a:extLst>
              <a:ext uri="{FF2B5EF4-FFF2-40B4-BE49-F238E27FC236}">
                <a16:creationId xmlns:a16="http://schemas.microsoft.com/office/drawing/2014/main" id="{1A93E906-C928-C345-B032-1F5C677FAEDD}"/>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336469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Content Dynamic – R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92A934A-AC6B-460C-9C93-B13CF6B6263F}"/>
              </a:ext>
            </a:extLst>
          </p:cNvPr>
          <p:cNvSpPr>
            <a:spLocks noGrp="1"/>
          </p:cNvSpPr>
          <p:nvPr>
            <p:ph type="title" hasCustomPrompt="1"/>
          </p:nvPr>
        </p:nvSpPr>
        <p:spPr/>
        <p:txBody>
          <a:bodyPr wrap="none"/>
          <a:lstStyle>
            <a:lvl1pPr>
              <a:defRPr>
                <a:solidFill>
                  <a:schemeClr val="accent2"/>
                </a:solidFill>
              </a:defRPr>
            </a:lvl1pPr>
          </a:lstStyle>
          <a:p>
            <a:r>
              <a:rPr lang="en-US"/>
              <a:t>Two-content Layout – Highlight Text on Right, Text/Graphic on Left</a:t>
            </a:r>
          </a:p>
        </p:txBody>
      </p:sp>
      <p:sp>
        <p:nvSpPr>
          <p:cNvPr id="14" name="Subtitle 2">
            <a:extLst>
              <a:ext uri="{FF2B5EF4-FFF2-40B4-BE49-F238E27FC236}">
                <a16:creationId xmlns:a16="http://schemas.microsoft.com/office/drawing/2014/main" id="{F6F5131D-84AE-4294-83A1-243FE1C81A8A}"/>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9" name="page number">
            <a:extLst>
              <a:ext uri="{FF2B5EF4-FFF2-40B4-BE49-F238E27FC236}">
                <a16:creationId xmlns:a16="http://schemas.microsoft.com/office/drawing/2014/main" id="{EA3FFB13-8625-D245-BD64-AAC7CCCB5B64}"/>
              </a:ext>
            </a:extLst>
          </p:cNvPr>
          <p:cNvSpPr txBox="1"/>
          <p:nvPr/>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
        <p:nvSpPr>
          <p:cNvPr id="2" name="Rectangle 1">
            <a:extLst>
              <a:ext uri="{FF2B5EF4-FFF2-40B4-BE49-F238E27FC236}">
                <a16:creationId xmlns:a16="http://schemas.microsoft.com/office/drawing/2014/main" id="{85B60DB8-F067-969E-72B5-4E90025E5BF8}"/>
              </a:ext>
              <a:ext uri="{C183D7F6-B498-43B3-948B-1728B52AA6E4}">
                <adec:decorative xmlns:adec="http://schemas.microsoft.com/office/drawing/2017/decorative" xmlns="" val="1"/>
              </a:ext>
            </a:extLst>
          </p:cNvPr>
          <p:cNvSpPr/>
          <p:nvPr/>
        </p:nvSpPr>
        <p:spPr>
          <a:xfrm flipV="1">
            <a:off x="9294812" y="1552601"/>
            <a:ext cx="2894012" cy="548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a:p>
            <a:pPr algn="ctr">
              <a:spcAft>
                <a:spcPts val="600"/>
              </a:spcAft>
            </a:pPr>
            <a:endParaRPr lang="en-US" sz="1200" dirty="0">
              <a:solidFill>
                <a:schemeClr val="bg1"/>
              </a:solidFill>
            </a:endParaRPr>
          </a:p>
        </p:txBody>
      </p:sp>
      <p:sp>
        <p:nvSpPr>
          <p:cNvPr id="4" name="Text Placeholder 3">
            <a:extLst>
              <a:ext uri="{FF2B5EF4-FFF2-40B4-BE49-F238E27FC236}">
                <a16:creationId xmlns:a16="http://schemas.microsoft.com/office/drawing/2014/main" id="{CEB93DEE-AB9E-C81E-DF9C-D1BE09F22E09}"/>
              </a:ext>
            </a:extLst>
          </p:cNvPr>
          <p:cNvSpPr>
            <a:spLocks noGrp="1"/>
          </p:cNvSpPr>
          <p:nvPr>
            <p:ph type="body" sz="quarter" idx="20" hasCustomPrompt="1"/>
          </p:nvPr>
        </p:nvSpPr>
        <p:spPr>
          <a:xfrm>
            <a:off x="9294812" y="1609531"/>
            <a:ext cx="2894013" cy="4572000"/>
          </a:xfrm>
          <a:solidFill>
            <a:srgbClr val="F4F8FA"/>
          </a:solidFill>
        </p:spPr>
        <p:txBody>
          <a:bodyPr vert="horz" lIns="274320" tIns="457200" rIns="457200" bIns="457200" rtlCol="0">
            <a:noAutofit/>
          </a:bodyPr>
          <a:lstStyle>
            <a:lvl1pPr>
              <a:defRPr lang="en-US" sz="1800" dirty="0">
                <a:solidFill>
                  <a:schemeClr val="accent2"/>
                </a:solidFill>
              </a:defRPr>
            </a:lvl1pPr>
            <a:lvl2pPr>
              <a:buClr>
                <a:schemeClr val="accent2"/>
              </a:buClr>
              <a:defRPr lang="en-US" sz="1600" dirty="0" smtClean="0">
                <a:solidFill>
                  <a:schemeClr val="accent2"/>
                </a:solidFill>
              </a:defRPr>
            </a:lvl2pPr>
            <a:lvl3pPr>
              <a:buClr>
                <a:schemeClr val="accent2"/>
              </a:buClr>
              <a:defRPr lang="en-US" sz="1400" dirty="0" smtClean="0">
                <a:solidFill>
                  <a:schemeClr val="accent2"/>
                </a:solidFill>
              </a:defRPr>
            </a:lvl3pPr>
            <a:lvl4pPr>
              <a:buClr>
                <a:schemeClr val="accent2"/>
              </a:buClr>
              <a:defRPr lang="en-US" sz="1200" dirty="0" smtClean="0">
                <a:solidFill>
                  <a:schemeClr val="accent2"/>
                </a:solidFill>
              </a:defRPr>
            </a:lvl4pPr>
            <a:lvl5pPr>
              <a:buClr>
                <a:schemeClr val="accent2"/>
              </a:buClr>
              <a:defRPr lang="en-US" sz="1200" dirty="0">
                <a:solidFill>
                  <a:schemeClr val="accent2"/>
                </a:solidFill>
              </a:defRPr>
            </a:lvl5pPr>
          </a:lstStyle>
          <a:p>
            <a:pPr lvl="0">
              <a:spcBef>
                <a:spcPts val="1200"/>
              </a:spcBef>
            </a:pPr>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10">
            <a:extLst>
              <a:ext uri="{FF2B5EF4-FFF2-40B4-BE49-F238E27FC236}">
                <a16:creationId xmlns:a16="http://schemas.microsoft.com/office/drawing/2014/main" id="{DC18C6BC-2416-B51C-F45A-9BCC874B47ED}"/>
              </a:ext>
            </a:extLst>
          </p:cNvPr>
          <p:cNvSpPr>
            <a:spLocks noGrp="1"/>
          </p:cNvSpPr>
          <p:nvPr>
            <p:ph sz="quarter" idx="19" hasCustomPrompt="1"/>
          </p:nvPr>
        </p:nvSpPr>
        <p:spPr>
          <a:xfrm>
            <a:off x="0" y="1609531"/>
            <a:ext cx="8229600" cy="4572000"/>
          </a:xfrm>
        </p:spPr>
        <p:txBody>
          <a:bodyPr vert="horz" lIns="594360" tIns="457200" rIns="0" bIns="0" rtlCol="0">
            <a:noAutofit/>
          </a:bodyPr>
          <a:lstStyle>
            <a:lvl1pPr>
              <a:defRPr lang="en-US" dirty="0" smtClean="0">
                <a:solidFill>
                  <a:schemeClr val="tx1"/>
                </a:solidFill>
              </a:defRPr>
            </a:lvl1pPr>
            <a:lvl2pPr>
              <a:defRPr lang="en-US" dirty="0" smtClean="0">
                <a:solidFill>
                  <a:schemeClr val="tx1"/>
                </a:solidFill>
              </a:defRPr>
            </a:lvl2pPr>
            <a:lvl3pPr>
              <a:defRPr lang="en-US" dirty="0" smtClean="0">
                <a:solidFill>
                  <a:schemeClr val="tx1"/>
                </a:solidFill>
              </a:defRPr>
            </a:lvl3pPr>
            <a:lvl4pPr>
              <a:defRPr lang="en-US" dirty="0" smtClean="0">
                <a:solidFill>
                  <a:schemeClr val="tx1"/>
                </a:solidFill>
              </a:defRPr>
            </a:lvl4pPr>
            <a:lvl5pPr>
              <a:defRPr lang="en-US" dirty="0" smtClean="0">
                <a:solidFill>
                  <a:schemeClr val="tx1"/>
                </a:solidFill>
              </a:defRPr>
            </a:lvl5pPr>
            <a:lvl6pPr>
              <a:defRPr lang="en-US" dirty="0" smtClean="0">
                <a:solidFill>
                  <a:schemeClr val="tx1"/>
                </a:solidFill>
              </a:defRPr>
            </a:lvl6pPr>
            <a:lvl7pPr>
              <a:defRPr lang="en-US" dirty="0" smtClean="0">
                <a:solidFill>
                  <a:schemeClr val="tx1"/>
                </a:solidFill>
              </a:defRPr>
            </a:lvl7pPr>
            <a:lvl8pPr>
              <a:defRPr lang="en-US" dirty="0">
                <a:solidFill>
                  <a:schemeClr val="tx1"/>
                </a:solidFill>
              </a:defRPr>
            </a:lvl8pPr>
          </a:lstStyle>
          <a:p>
            <a:pPr lvl="0"/>
            <a:r>
              <a:rPr lang="en-US" dirty="0"/>
              <a:t>Click to add graph, diagram or text</a:t>
            </a:r>
          </a:p>
          <a:p>
            <a:pPr lvl="1"/>
            <a:r>
              <a:rPr lang="en-US" dirty="0"/>
              <a:t>Second level</a:t>
            </a:r>
          </a:p>
          <a:p>
            <a:pPr lvl="2"/>
            <a:r>
              <a:rPr lang="en-US" dirty="0"/>
              <a:t>Third level</a:t>
            </a:r>
          </a:p>
          <a:p>
            <a:pPr lvl="3"/>
            <a:r>
              <a:rPr lang="en-US" dirty="0"/>
              <a:t>Fourth level</a:t>
            </a:r>
          </a:p>
          <a:p>
            <a:pPr lvl="4"/>
            <a:r>
              <a:rPr lang="en-US" dirty="0"/>
              <a:t>Fifth level</a:t>
            </a:r>
          </a:p>
          <a:p>
            <a:pPr marL="1270000" lvl="5" indent="-117475"/>
            <a:r>
              <a:rPr lang="en-US" dirty="0"/>
              <a:t>Sixth level</a:t>
            </a:r>
          </a:p>
          <a:p>
            <a:pPr marL="1438275" lvl="6" indent="-117475"/>
            <a:r>
              <a:rPr lang="en-US" dirty="0"/>
              <a:t>Seventh level</a:t>
            </a:r>
          </a:p>
          <a:p>
            <a:pPr marL="1554163" lvl="7" indent="-115888">
              <a:lnSpc>
                <a:spcPct val="90000"/>
              </a:lnSpc>
            </a:pPr>
            <a:r>
              <a:rPr lang="en-US" dirty="0"/>
              <a:t>Ninth level</a:t>
            </a:r>
          </a:p>
        </p:txBody>
      </p:sp>
      <p:sp>
        <p:nvSpPr>
          <p:cNvPr id="8" name="page number">
            <a:extLst>
              <a:ext uri="{FF2B5EF4-FFF2-40B4-BE49-F238E27FC236}">
                <a16:creationId xmlns:a16="http://schemas.microsoft.com/office/drawing/2014/main" id="{EA3FFB13-8625-D245-BD64-AAC7CCCB5B64}"/>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
        <p:nvSpPr>
          <p:cNvPr id="10" name="Rectangle 9">
            <a:extLst>
              <a:ext uri="{FF2B5EF4-FFF2-40B4-BE49-F238E27FC236}">
                <a16:creationId xmlns:a16="http://schemas.microsoft.com/office/drawing/2014/main" id="{85B60DB8-F067-969E-72B5-4E90025E5BF8}"/>
              </a:ext>
              <a:ext uri="{C183D7F6-B498-43B3-948B-1728B52AA6E4}">
                <adec:decorative xmlns:adec="http://schemas.microsoft.com/office/drawing/2017/decorative" xmlns="" val="1"/>
              </a:ext>
            </a:extLst>
          </p:cNvPr>
          <p:cNvSpPr/>
          <p:nvPr userDrawn="1"/>
        </p:nvSpPr>
        <p:spPr>
          <a:xfrm flipV="1">
            <a:off x="9294812" y="1552601"/>
            <a:ext cx="2894012" cy="548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a:p>
            <a:pPr algn="ctr">
              <a:spcAft>
                <a:spcPts val="600"/>
              </a:spcAft>
            </a:pPr>
            <a:endParaRPr lang="en-US" sz="1200" dirty="0">
              <a:solidFill>
                <a:schemeClr val="bg1"/>
              </a:solidFill>
            </a:endParaRPr>
          </a:p>
        </p:txBody>
      </p:sp>
    </p:spTree>
    <p:extLst>
      <p:ext uri="{BB962C8B-B14F-4D97-AF65-F5344CB8AC3E}">
        <p14:creationId xmlns:p14="http://schemas.microsoft.com/office/powerpoint/2010/main" val="213626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iagram with Content on R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57BCD9-063B-4ED4-B68C-092EC2C342E6}"/>
              </a:ext>
            </a:extLst>
          </p:cNvPr>
          <p:cNvSpPr>
            <a:spLocks noGrp="1"/>
          </p:cNvSpPr>
          <p:nvPr>
            <p:ph type="title" hasCustomPrompt="1"/>
          </p:nvPr>
        </p:nvSpPr>
        <p:spPr/>
        <p:txBody>
          <a:bodyPr wrap="none"/>
          <a:lstStyle>
            <a:lvl1pPr>
              <a:defRPr>
                <a:solidFill>
                  <a:schemeClr val="accent2"/>
                </a:solidFill>
              </a:defRPr>
            </a:lvl1pPr>
          </a:lstStyle>
          <a:p>
            <a:r>
              <a:rPr lang="en-US"/>
              <a:t>Diagram with Content</a:t>
            </a:r>
          </a:p>
        </p:txBody>
      </p:sp>
      <p:sp>
        <p:nvSpPr>
          <p:cNvPr id="9" name="Subtitle 2">
            <a:extLst>
              <a:ext uri="{FF2B5EF4-FFF2-40B4-BE49-F238E27FC236}">
                <a16:creationId xmlns:a16="http://schemas.microsoft.com/office/drawing/2014/main" id="{A0D276D7-17CD-46AB-99B2-97FD34FEEFFA}"/>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7" name="Rectangle 6">
            <a:extLst>
              <a:ext uri="{FF2B5EF4-FFF2-40B4-BE49-F238E27FC236}">
                <a16:creationId xmlns:a16="http://schemas.microsoft.com/office/drawing/2014/main" id="{F7E2C737-3A4D-924A-88B5-FA4D5C8A07C7}"/>
              </a:ext>
              <a:ext uri="{C183D7F6-B498-43B3-948B-1728B52AA6E4}">
                <adec:decorative xmlns:adec="http://schemas.microsoft.com/office/drawing/2017/decorative" xmlns="" val="1"/>
              </a:ext>
            </a:extLst>
          </p:cNvPr>
          <p:cNvSpPr/>
          <p:nvPr/>
        </p:nvSpPr>
        <p:spPr>
          <a:xfrm flipV="1">
            <a:off x="8380072" y="1589923"/>
            <a:ext cx="3808754" cy="8261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a:p>
            <a:pPr algn="ctr">
              <a:spcAft>
                <a:spcPts val="600"/>
              </a:spcAft>
            </a:pPr>
            <a:endParaRPr lang="en-US" sz="1200" dirty="0">
              <a:solidFill>
                <a:schemeClr val="bg1"/>
              </a:solidFill>
            </a:endParaRPr>
          </a:p>
        </p:txBody>
      </p:sp>
      <p:sp>
        <p:nvSpPr>
          <p:cNvPr id="5" name="Text Placeholder 4">
            <a:extLst>
              <a:ext uri="{FF2B5EF4-FFF2-40B4-BE49-F238E27FC236}">
                <a16:creationId xmlns:a16="http://schemas.microsoft.com/office/drawing/2014/main" id="{7F7496CC-9DD2-4299-850C-005958FB65CC}"/>
              </a:ext>
            </a:extLst>
          </p:cNvPr>
          <p:cNvSpPr>
            <a:spLocks noGrp="1"/>
          </p:cNvSpPr>
          <p:nvPr>
            <p:ph type="body" sz="quarter" idx="17" hasCustomPrompt="1"/>
          </p:nvPr>
        </p:nvSpPr>
        <p:spPr>
          <a:xfrm>
            <a:off x="8380413" y="1600200"/>
            <a:ext cx="3808412" cy="4572000"/>
          </a:xfrm>
        </p:spPr>
        <p:txBody>
          <a:bodyPr tIns="457200" rIns="594360" bIns="457200"/>
          <a:lstStyle>
            <a:lvl1pPr>
              <a:defRPr sz="1600">
                <a:solidFill>
                  <a:schemeClr val="accent2"/>
                </a:solidFill>
              </a:defRPr>
            </a:lvl1pPr>
            <a:lvl2pPr>
              <a:buClr>
                <a:schemeClr val="accent2"/>
              </a:buClr>
              <a:defRPr sz="1400">
                <a:solidFill>
                  <a:schemeClr val="accent2"/>
                </a:solidFill>
              </a:defRPr>
            </a:lvl2pPr>
            <a:lvl3pPr>
              <a:buClr>
                <a:schemeClr val="accent2"/>
              </a:buClr>
              <a:defRPr sz="1200">
                <a:solidFill>
                  <a:schemeClr val="accent2"/>
                </a:solidFill>
              </a:defRPr>
            </a:lvl3pPr>
            <a:lvl4pPr>
              <a:buClr>
                <a:schemeClr val="accent2"/>
              </a:buClr>
              <a:defRPr sz="1100">
                <a:solidFill>
                  <a:schemeClr val="accent2"/>
                </a:solidFill>
              </a:defRPr>
            </a:lvl4pPr>
            <a:lvl5pPr>
              <a:buClr>
                <a:schemeClr val="accent2"/>
              </a:buClr>
              <a:defRPr sz="1100">
                <a:solidFill>
                  <a:schemeClr val="accent2"/>
                </a:solidFill>
              </a:defRPr>
            </a:lvl5pPr>
            <a:lvl6pPr>
              <a:buClr>
                <a:schemeClr val="accent2"/>
              </a:buClr>
              <a:defRPr sz="1100">
                <a:solidFill>
                  <a:schemeClr val="accent2"/>
                </a:solidFill>
              </a:defRPr>
            </a:lvl6pPr>
            <a:lvl7pPr>
              <a:buClr>
                <a:schemeClr val="accent2"/>
              </a:buClr>
              <a:defRPr sz="1100">
                <a:solidFill>
                  <a:schemeClr val="accent2"/>
                </a:solidFill>
              </a:defRPr>
            </a:lvl7pPr>
            <a:lvl8pPr>
              <a:buClr>
                <a:schemeClr val="accent2"/>
              </a:buClr>
              <a:defRPr sz="1100">
                <a:solidFill>
                  <a:schemeClr val="accent2"/>
                </a:solidFill>
              </a:defRPr>
            </a:lvl8pPr>
            <a:lvl9pPr>
              <a:buClr>
                <a:schemeClr val="accent2"/>
              </a:buClr>
              <a:defRPr sz="1100">
                <a:solidFill>
                  <a:schemeClr val="accent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1" name="page number">
            <a:extLst>
              <a:ext uri="{FF2B5EF4-FFF2-40B4-BE49-F238E27FC236}">
                <a16:creationId xmlns:a16="http://schemas.microsoft.com/office/drawing/2014/main" id="{0D34A4A0-0C07-994F-9539-A07F4B06F184}"/>
              </a:ext>
            </a:extLst>
          </p:cNvPr>
          <p:cNvSpPr txBox="1"/>
          <p:nvPr/>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
        <p:nvSpPr>
          <p:cNvPr id="2" name="Content Placeholder 17">
            <a:extLst>
              <a:ext uri="{FF2B5EF4-FFF2-40B4-BE49-F238E27FC236}">
                <a16:creationId xmlns:a16="http://schemas.microsoft.com/office/drawing/2014/main" id="{C05F02B7-B99F-8424-E971-B7478FAB40DE}"/>
              </a:ext>
            </a:extLst>
          </p:cNvPr>
          <p:cNvSpPr>
            <a:spLocks noGrp="1"/>
          </p:cNvSpPr>
          <p:nvPr>
            <p:ph sz="quarter" idx="14" hasCustomPrompt="1"/>
          </p:nvPr>
        </p:nvSpPr>
        <p:spPr bwMode="ltGray">
          <a:xfrm>
            <a:off x="608012" y="1600201"/>
            <a:ext cx="7398303" cy="4572000"/>
          </a:xfrm>
          <a:noFill/>
        </p:spPr>
        <p:txBody>
          <a:bodyPr vert="horz" lIns="594360" tIns="1371600" rIns="457200" bIns="457200" rtlCol="0">
            <a:noAutofit/>
          </a:bodyPr>
          <a:lstStyle>
            <a:lvl1pPr algn="ctr">
              <a:spcBef>
                <a:spcPts val="1200"/>
              </a:spcBef>
              <a:defRPr lang="en-US" sz="1100" dirty="0">
                <a:solidFill>
                  <a:schemeClr val="tx1"/>
                </a:solidFill>
              </a:defRPr>
            </a:lvl1pPr>
            <a:lvl2pPr>
              <a:buClr>
                <a:schemeClr val="bg1"/>
              </a:buClr>
              <a:defRPr lang="en-US" sz="1600" dirty="0">
                <a:solidFill>
                  <a:schemeClr val="bg1"/>
                </a:solidFill>
              </a:defRPr>
            </a:lvl2pPr>
            <a:lvl3pPr>
              <a:buClr>
                <a:schemeClr val="bg1"/>
              </a:buClr>
              <a:defRPr lang="en-US" sz="1400" dirty="0">
                <a:solidFill>
                  <a:schemeClr val="bg1"/>
                </a:solidFill>
              </a:defRPr>
            </a:lvl3pPr>
            <a:lvl4pPr>
              <a:buClr>
                <a:schemeClr val="bg1"/>
              </a:buClr>
              <a:defRPr lang="en-US" sz="1200" dirty="0">
                <a:solidFill>
                  <a:schemeClr val="bg1"/>
                </a:solidFill>
              </a:defRPr>
            </a:lvl4pPr>
            <a:lvl5pPr>
              <a:buClr>
                <a:schemeClr val="bg1"/>
              </a:buClr>
              <a:defRPr lang="en-US" sz="1200" dirty="0">
                <a:solidFill>
                  <a:schemeClr val="bg1"/>
                </a:solidFill>
              </a:defRPr>
            </a:lvl5pPr>
            <a:lvl6pPr>
              <a:buClrTx/>
              <a:defRPr sz="1800">
                <a:solidFill>
                  <a:schemeClr val="bg1"/>
                </a:solidFill>
              </a:defRPr>
            </a:lvl6pPr>
            <a:lvl7pPr>
              <a:buClrTx/>
              <a:defRPr sz="1400">
                <a:solidFill>
                  <a:schemeClr val="bg1"/>
                </a:solidFill>
              </a:defRPr>
            </a:lvl7pPr>
            <a:lvl8pPr>
              <a:buClrTx/>
              <a:defRPr sz="1200">
                <a:solidFill>
                  <a:schemeClr val="bg1"/>
                </a:solidFill>
              </a:defRPr>
            </a:lvl8pPr>
            <a:lvl9pPr>
              <a:buClrTx/>
              <a:defRPr sz="1800">
                <a:solidFill>
                  <a:schemeClr val="bg1"/>
                </a:solidFill>
              </a:defRPr>
            </a:lvl9pPr>
          </a:lstStyle>
          <a:p>
            <a:pPr lvl="0"/>
            <a:r>
              <a:rPr lang="en-US" dirty="0"/>
              <a:t>NOTE: This is intended for a diagram only.</a:t>
            </a:r>
            <a:br>
              <a:rPr lang="en-US" dirty="0"/>
            </a:br>
            <a:r>
              <a:rPr lang="en-US" dirty="0"/>
              <a:t>Not recommended to add text here, as it’s not formatted for it. </a:t>
            </a:r>
          </a:p>
        </p:txBody>
      </p:sp>
      <p:sp>
        <p:nvSpPr>
          <p:cNvPr id="8" name="Rectangle 7">
            <a:extLst>
              <a:ext uri="{FF2B5EF4-FFF2-40B4-BE49-F238E27FC236}">
                <a16:creationId xmlns:a16="http://schemas.microsoft.com/office/drawing/2014/main" id="{F7E2C737-3A4D-924A-88B5-FA4D5C8A07C7}"/>
              </a:ext>
              <a:ext uri="{C183D7F6-B498-43B3-948B-1728B52AA6E4}">
                <adec:decorative xmlns:adec="http://schemas.microsoft.com/office/drawing/2017/decorative" xmlns="" val="1"/>
              </a:ext>
            </a:extLst>
          </p:cNvPr>
          <p:cNvSpPr/>
          <p:nvPr userDrawn="1"/>
        </p:nvSpPr>
        <p:spPr>
          <a:xfrm flipV="1">
            <a:off x="8380072" y="1589923"/>
            <a:ext cx="3808754" cy="8261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a:p>
            <a:pPr algn="ctr">
              <a:spcAft>
                <a:spcPts val="600"/>
              </a:spcAft>
            </a:pPr>
            <a:endParaRPr lang="en-US" sz="1200" dirty="0">
              <a:solidFill>
                <a:schemeClr val="bg1"/>
              </a:solidFill>
            </a:endParaRPr>
          </a:p>
        </p:txBody>
      </p:sp>
      <p:sp>
        <p:nvSpPr>
          <p:cNvPr id="10" name="page number">
            <a:extLst>
              <a:ext uri="{FF2B5EF4-FFF2-40B4-BE49-F238E27FC236}">
                <a16:creationId xmlns:a16="http://schemas.microsoft.com/office/drawing/2014/main" id="{0D34A4A0-0C07-994F-9539-A07F4B06F184}"/>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2187675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Diagram with Outcome, Benefi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15888C-CFB4-4BEC-9B94-46E698DFC481}"/>
              </a:ext>
            </a:extLst>
          </p:cNvPr>
          <p:cNvSpPr>
            <a:spLocks noGrp="1"/>
          </p:cNvSpPr>
          <p:nvPr>
            <p:ph type="title" hasCustomPrompt="1"/>
          </p:nvPr>
        </p:nvSpPr>
        <p:spPr/>
        <p:txBody>
          <a:bodyPr wrap="none"/>
          <a:lstStyle>
            <a:lvl1pPr>
              <a:defRPr>
                <a:solidFill>
                  <a:schemeClr val="accent2"/>
                </a:solidFill>
              </a:defRPr>
            </a:lvl1pPr>
          </a:lstStyle>
          <a:p>
            <a:r>
              <a:rPr lang="en-US"/>
              <a:t>Diagram with Outcome/Benefit Content</a:t>
            </a:r>
          </a:p>
        </p:txBody>
      </p:sp>
      <p:sp>
        <p:nvSpPr>
          <p:cNvPr id="19" name="Subtitle 2">
            <a:extLst>
              <a:ext uri="{FF2B5EF4-FFF2-40B4-BE49-F238E27FC236}">
                <a16:creationId xmlns:a16="http://schemas.microsoft.com/office/drawing/2014/main" id="{E9D6A872-88BD-4DFC-AFFD-1E9BEEB6533B}"/>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cxnSp>
        <p:nvCxnSpPr>
          <p:cNvPr id="138" name="Straight Connector 137">
            <a:extLst>
              <a:ext uri="{FF2B5EF4-FFF2-40B4-BE49-F238E27FC236}">
                <a16:creationId xmlns:a16="http://schemas.microsoft.com/office/drawing/2014/main" id="{56D4D92B-574E-4F63-A5BA-8F7282B54C27}"/>
              </a:ext>
              <a:ext uri="{C183D7F6-B498-43B3-948B-1728B52AA6E4}">
                <adec:decorative xmlns:adec="http://schemas.microsoft.com/office/drawing/2017/decorative" xmlns="" val="1"/>
              </a:ext>
            </a:extLst>
          </p:cNvPr>
          <p:cNvCxnSpPr>
            <a:cxnSpLocks/>
          </p:cNvCxnSpPr>
          <p:nvPr/>
        </p:nvCxnSpPr>
        <p:spPr>
          <a:xfrm>
            <a:off x="8380413" y="1608668"/>
            <a:ext cx="3808412" cy="0"/>
          </a:xfrm>
          <a:prstGeom prst="line">
            <a:avLst/>
          </a:prstGeom>
          <a:ln w="25400">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9005EB21-86C3-42EF-BFE7-549D9EA3645A}"/>
              </a:ext>
            </a:extLst>
          </p:cNvPr>
          <p:cNvSpPr>
            <a:spLocks noGrp="1"/>
          </p:cNvSpPr>
          <p:nvPr>
            <p:ph type="body" sz="quarter" idx="17" hasCustomPrompt="1"/>
          </p:nvPr>
        </p:nvSpPr>
        <p:spPr>
          <a:xfrm>
            <a:off x="8380413" y="1699688"/>
            <a:ext cx="3200400" cy="298450"/>
          </a:xfrm>
        </p:spPr>
        <p:txBody>
          <a:bodyPr anchor="b"/>
          <a:lstStyle>
            <a:lvl1pPr>
              <a:defRPr sz="1800">
                <a:solidFill>
                  <a:schemeClr val="accent2"/>
                </a:solidFill>
              </a:defRPr>
            </a:lvl1pPr>
            <a:lvl5pPr>
              <a:defRPr/>
            </a:lvl5pPr>
          </a:lstStyle>
          <a:p>
            <a:pPr lvl="0"/>
            <a:r>
              <a:rPr lang="en-US"/>
              <a:t>Outcome</a:t>
            </a:r>
          </a:p>
        </p:txBody>
      </p:sp>
      <p:sp>
        <p:nvSpPr>
          <p:cNvPr id="4" name="Text Placeholder 3">
            <a:extLst>
              <a:ext uri="{FF2B5EF4-FFF2-40B4-BE49-F238E27FC236}">
                <a16:creationId xmlns:a16="http://schemas.microsoft.com/office/drawing/2014/main" id="{A8781D19-2DDB-4D83-983D-3D159A7DE7C0}"/>
              </a:ext>
            </a:extLst>
          </p:cNvPr>
          <p:cNvSpPr>
            <a:spLocks noGrp="1"/>
          </p:cNvSpPr>
          <p:nvPr>
            <p:ph type="body" sz="quarter" idx="20" hasCustomPrompt="1"/>
          </p:nvPr>
        </p:nvSpPr>
        <p:spPr>
          <a:xfrm>
            <a:off x="8378825" y="2063048"/>
            <a:ext cx="3201988" cy="1600200"/>
          </a:xfrm>
        </p:spPr>
        <p:txBody>
          <a:bodyPr/>
          <a:lstStyle>
            <a:lvl1pPr>
              <a:defRPr sz="1600">
                <a:solidFill>
                  <a:schemeClr val="tx1"/>
                </a:solidFill>
              </a:defRPr>
            </a:lvl1pPr>
            <a:lvl2pPr>
              <a:defRPr sz="1400">
                <a:solidFill>
                  <a:schemeClr val="tx1"/>
                </a:solidFill>
              </a:defRPr>
            </a:lvl2pPr>
            <a:lvl3pPr>
              <a:defRPr sz="1400">
                <a:solidFill>
                  <a:schemeClr val="tx1"/>
                </a:solidFill>
              </a:defRPr>
            </a:lvl3pPr>
          </a:lstStyle>
          <a:p>
            <a:pPr lvl="0"/>
            <a:r>
              <a:rPr lang="en-US" dirty="0"/>
              <a:t>Click to add text</a:t>
            </a:r>
          </a:p>
          <a:p>
            <a:pPr lvl="1"/>
            <a:r>
              <a:rPr lang="en-US" dirty="0"/>
              <a:t>Second level</a:t>
            </a:r>
          </a:p>
          <a:p>
            <a:pPr lvl="2"/>
            <a:r>
              <a:rPr lang="en-US" dirty="0"/>
              <a:t>Third level</a:t>
            </a:r>
          </a:p>
        </p:txBody>
      </p:sp>
      <p:cxnSp>
        <p:nvCxnSpPr>
          <p:cNvPr id="75" name="Straight Connector 74">
            <a:extLst>
              <a:ext uri="{FF2B5EF4-FFF2-40B4-BE49-F238E27FC236}">
                <a16:creationId xmlns:a16="http://schemas.microsoft.com/office/drawing/2014/main" id="{F789B473-DDE6-4450-A111-3761F341AAE3}"/>
              </a:ext>
              <a:ext uri="{C183D7F6-B498-43B3-948B-1728B52AA6E4}">
                <adec:decorative xmlns:adec="http://schemas.microsoft.com/office/drawing/2017/decorative" xmlns="" val="1"/>
              </a:ext>
            </a:extLst>
          </p:cNvPr>
          <p:cNvCxnSpPr>
            <a:cxnSpLocks/>
          </p:cNvCxnSpPr>
          <p:nvPr/>
        </p:nvCxnSpPr>
        <p:spPr>
          <a:xfrm>
            <a:off x="8380413" y="3872441"/>
            <a:ext cx="3808412" cy="0"/>
          </a:xfrm>
          <a:prstGeom prst="line">
            <a:avLst/>
          </a:prstGeom>
          <a:ln w="25400">
            <a:solidFill>
              <a:schemeClr val="accent4"/>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6" name="Text Placeholder 6">
            <a:extLst>
              <a:ext uri="{FF2B5EF4-FFF2-40B4-BE49-F238E27FC236}">
                <a16:creationId xmlns:a16="http://schemas.microsoft.com/office/drawing/2014/main" id="{0D0977FA-A4CA-4F1F-8109-D7498D165EDD}"/>
              </a:ext>
            </a:extLst>
          </p:cNvPr>
          <p:cNvSpPr>
            <a:spLocks noGrp="1"/>
          </p:cNvSpPr>
          <p:nvPr>
            <p:ph type="body" sz="quarter" idx="19" hasCustomPrompt="1"/>
          </p:nvPr>
        </p:nvSpPr>
        <p:spPr>
          <a:xfrm>
            <a:off x="8380413" y="3972469"/>
            <a:ext cx="3200400" cy="298450"/>
          </a:xfrm>
        </p:spPr>
        <p:txBody>
          <a:bodyPr anchor="b"/>
          <a:lstStyle>
            <a:lvl1pPr>
              <a:defRPr sz="1800">
                <a:solidFill>
                  <a:schemeClr val="accent4"/>
                </a:solidFill>
              </a:defRPr>
            </a:lvl1pPr>
            <a:lvl5pPr>
              <a:defRPr/>
            </a:lvl5pPr>
          </a:lstStyle>
          <a:p>
            <a:pPr lvl="0"/>
            <a:r>
              <a:rPr lang="en-US"/>
              <a:t>Benefit</a:t>
            </a:r>
          </a:p>
        </p:txBody>
      </p:sp>
      <p:sp>
        <p:nvSpPr>
          <p:cNvPr id="16" name="Text Placeholder 3">
            <a:extLst>
              <a:ext uri="{FF2B5EF4-FFF2-40B4-BE49-F238E27FC236}">
                <a16:creationId xmlns:a16="http://schemas.microsoft.com/office/drawing/2014/main" id="{BB1458BF-96C1-46C6-A67F-AD0FB4B4E5C0}"/>
              </a:ext>
            </a:extLst>
          </p:cNvPr>
          <p:cNvSpPr>
            <a:spLocks noGrp="1"/>
          </p:cNvSpPr>
          <p:nvPr>
            <p:ph type="body" sz="quarter" idx="21" hasCustomPrompt="1"/>
          </p:nvPr>
        </p:nvSpPr>
        <p:spPr>
          <a:xfrm>
            <a:off x="8378825" y="4347904"/>
            <a:ext cx="3201988" cy="1600200"/>
          </a:xfrm>
        </p:spPr>
        <p:txBody>
          <a:bodyPr/>
          <a:lstStyle>
            <a:lvl1pPr>
              <a:defRPr sz="1600">
                <a:solidFill>
                  <a:schemeClr val="tx1"/>
                </a:solidFill>
              </a:defRPr>
            </a:lvl1pPr>
            <a:lvl2pPr>
              <a:defRPr sz="1400">
                <a:solidFill>
                  <a:schemeClr val="tx1"/>
                </a:solidFill>
              </a:defRPr>
            </a:lvl2pPr>
            <a:lvl3pPr>
              <a:defRPr sz="1400">
                <a:solidFill>
                  <a:schemeClr val="tx1"/>
                </a:solidFill>
              </a:defRPr>
            </a:lvl3pPr>
          </a:lstStyle>
          <a:p>
            <a:pPr lvl="0"/>
            <a:r>
              <a:rPr lang="en-US"/>
              <a:t>Click to add text</a:t>
            </a:r>
          </a:p>
          <a:p>
            <a:pPr lvl="1"/>
            <a:r>
              <a:rPr lang="en-US"/>
              <a:t>Second level</a:t>
            </a:r>
          </a:p>
          <a:p>
            <a:pPr lvl="2"/>
            <a:r>
              <a:rPr lang="en-US"/>
              <a:t>Third level</a:t>
            </a:r>
          </a:p>
        </p:txBody>
      </p:sp>
      <p:sp>
        <p:nvSpPr>
          <p:cNvPr id="13" name="page number">
            <a:extLst>
              <a:ext uri="{FF2B5EF4-FFF2-40B4-BE49-F238E27FC236}">
                <a16:creationId xmlns:a16="http://schemas.microsoft.com/office/drawing/2014/main" id="{2520CB7B-27A1-0749-95BA-681D8A0535D2}"/>
              </a:ext>
            </a:extLst>
          </p:cNvPr>
          <p:cNvSpPr txBox="1"/>
          <p:nvPr/>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
        <p:nvSpPr>
          <p:cNvPr id="2" name="Content Placeholder 17">
            <a:extLst>
              <a:ext uri="{FF2B5EF4-FFF2-40B4-BE49-F238E27FC236}">
                <a16:creationId xmlns:a16="http://schemas.microsoft.com/office/drawing/2014/main" id="{81258617-CE72-E542-2E67-9B2874ED90B7}"/>
              </a:ext>
            </a:extLst>
          </p:cNvPr>
          <p:cNvSpPr>
            <a:spLocks noGrp="1"/>
          </p:cNvSpPr>
          <p:nvPr>
            <p:ph sz="quarter" idx="14" hasCustomPrompt="1"/>
          </p:nvPr>
        </p:nvSpPr>
        <p:spPr bwMode="ltGray">
          <a:xfrm>
            <a:off x="608012" y="1600201"/>
            <a:ext cx="7398303" cy="4572000"/>
          </a:xfrm>
          <a:noFill/>
        </p:spPr>
        <p:txBody>
          <a:bodyPr vert="horz" lIns="594360" tIns="1371600" rIns="457200" bIns="457200" rtlCol="0">
            <a:noAutofit/>
          </a:bodyPr>
          <a:lstStyle>
            <a:lvl1pPr algn="ctr">
              <a:spcBef>
                <a:spcPts val="1200"/>
              </a:spcBef>
              <a:defRPr lang="en-US" sz="1100" dirty="0">
                <a:solidFill>
                  <a:schemeClr val="tx1"/>
                </a:solidFill>
              </a:defRPr>
            </a:lvl1pPr>
            <a:lvl2pPr>
              <a:buClr>
                <a:schemeClr val="bg1"/>
              </a:buClr>
              <a:defRPr lang="en-US" sz="1600" dirty="0">
                <a:solidFill>
                  <a:schemeClr val="bg1"/>
                </a:solidFill>
              </a:defRPr>
            </a:lvl2pPr>
            <a:lvl3pPr>
              <a:buClr>
                <a:schemeClr val="bg1"/>
              </a:buClr>
              <a:defRPr lang="en-US" sz="1400" dirty="0">
                <a:solidFill>
                  <a:schemeClr val="bg1"/>
                </a:solidFill>
              </a:defRPr>
            </a:lvl3pPr>
            <a:lvl4pPr>
              <a:buClr>
                <a:schemeClr val="bg1"/>
              </a:buClr>
              <a:defRPr lang="en-US" sz="1200" dirty="0">
                <a:solidFill>
                  <a:schemeClr val="bg1"/>
                </a:solidFill>
              </a:defRPr>
            </a:lvl4pPr>
            <a:lvl5pPr>
              <a:buClr>
                <a:schemeClr val="bg1"/>
              </a:buClr>
              <a:defRPr lang="en-US" sz="1200" dirty="0">
                <a:solidFill>
                  <a:schemeClr val="bg1"/>
                </a:solidFill>
              </a:defRPr>
            </a:lvl5pPr>
            <a:lvl6pPr>
              <a:buClrTx/>
              <a:defRPr sz="1800">
                <a:solidFill>
                  <a:schemeClr val="bg1"/>
                </a:solidFill>
              </a:defRPr>
            </a:lvl6pPr>
            <a:lvl7pPr>
              <a:buClrTx/>
              <a:defRPr sz="1400">
                <a:solidFill>
                  <a:schemeClr val="bg1"/>
                </a:solidFill>
              </a:defRPr>
            </a:lvl7pPr>
            <a:lvl8pPr>
              <a:buClrTx/>
              <a:defRPr sz="1200">
                <a:solidFill>
                  <a:schemeClr val="bg1"/>
                </a:solidFill>
              </a:defRPr>
            </a:lvl8pPr>
            <a:lvl9pPr>
              <a:buClrTx/>
              <a:defRPr sz="1800">
                <a:solidFill>
                  <a:schemeClr val="bg1"/>
                </a:solidFill>
              </a:defRPr>
            </a:lvl9pPr>
          </a:lstStyle>
          <a:p>
            <a:pPr lvl="0"/>
            <a:r>
              <a:rPr lang="en-US"/>
              <a:t>NOTE: This is intended for a diagram only.</a:t>
            </a:r>
            <a:br>
              <a:rPr lang="en-US"/>
            </a:br>
            <a:r>
              <a:rPr lang="en-US"/>
              <a:t>Not recommended to add text here, as it’s not formatted for it. </a:t>
            </a:r>
          </a:p>
        </p:txBody>
      </p:sp>
      <p:cxnSp>
        <p:nvCxnSpPr>
          <p:cNvPr id="12" name="Straight Connector 11">
            <a:extLst>
              <a:ext uri="{FF2B5EF4-FFF2-40B4-BE49-F238E27FC236}">
                <a16:creationId xmlns:a16="http://schemas.microsoft.com/office/drawing/2014/main" id="{56D4D92B-574E-4F63-A5BA-8F7282B54C27}"/>
              </a:ext>
              <a:ext uri="{C183D7F6-B498-43B3-948B-1728B52AA6E4}">
                <adec:decorative xmlns:adec="http://schemas.microsoft.com/office/drawing/2017/decorative" xmlns="" val="1"/>
              </a:ext>
            </a:extLst>
          </p:cNvPr>
          <p:cNvCxnSpPr>
            <a:cxnSpLocks/>
          </p:cNvCxnSpPr>
          <p:nvPr userDrawn="1"/>
        </p:nvCxnSpPr>
        <p:spPr>
          <a:xfrm>
            <a:off x="8380413" y="1608668"/>
            <a:ext cx="3808412" cy="0"/>
          </a:xfrm>
          <a:prstGeom prst="line">
            <a:avLst/>
          </a:prstGeom>
          <a:ln w="25400">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789B473-DDE6-4450-A111-3761F341AAE3}"/>
              </a:ext>
              <a:ext uri="{C183D7F6-B498-43B3-948B-1728B52AA6E4}">
                <adec:decorative xmlns:adec="http://schemas.microsoft.com/office/drawing/2017/decorative" xmlns="" val="1"/>
              </a:ext>
            </a:extLst>
          </p:cNvPr>
          <p:cNvCxnSpPr>
            <a:cxnSpLocks/>
          </p:cNvCxnSpPr>
          <p:nvPr userDrawn="1"/>
        </p:nvCxnSpPr>
        <p:spPr>
          <a:xfrm>
            <a:off x="8380413" y="3872441"/>
            <a:ext cx="3808412" cy="0"/>
          </a:xfrm>
          <a:prstGeom prst="line">
            <a:avLst/>
          </a:prstGeom>
          <a:ln w="25400">
            <a:solidFill>
              <a:schemeClr val="accent4"/>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page number">
            <a:extLst>
              <a:ext uri="{FF2B5EF4-FFF2-40B4-BE49-F238E27FC236}">
                <a16:creationId xmlns:a16="http://schemas.microsoft.com/office/drawing/2014/main" id="{2520CB7B-27A1-0749-95BA-681D8A0535D2}"/>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3545080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ustomer Success">
    <p:spTree>
      <p:nvGrpSpPr>
        <p:cNvPr id="1" name=""/>
        <p:cNvGrpSpPr/>
        <p:nvPr/>
      </p:nvGrpSpPr>
      <p:grpSpPr>
        <a:xfrm>
          <a:off x="0" y="0"/>
          <a:ext cx="0" cy="0"/>
          <a:chOff x="0" y="0"/>
          <a:chExt cx="0" cy="0"/>
        </a:xfrm>
      </p:grpSpPr>
      <p:sp>
        <p:nvSpPr>
          <p:cNvPr id="53" name="Title 1">
            <a:extLst>
              <a:ext uri="{FF2B5EF4-FFF2-40B4-BE49-F238E27FC236}">
                <a16:creationId xmlns:a16="http://schemas.microsoft.com/office/drawing/2014/main" id="{05E46EAA-9D16-0D47-AF18-92C449033DAC}"/>
              </a:ext>
            </a:extLst>
          </p:cNvPr>
          <p:cNvSpPr>
            <a:spLocks noGrp="1"/>
          </p:cNvSpPr>
          <p:nvPr>
            <p:ph type="title" hasCustomPrompt="1"/>
          </p:nvPr>
        </p:nvSpPr>
        <p:spPr>
          <a:xfrm>
            <a:off x="579809" y="412751"/>
            <a:ext cx="11001004" cy="381000"/>
          </a:xfrm>
        </p:spPr>
        <p:txBody>
          <a:bodyPr/>
          <a:lstStyle>
            <a:lvl1pPr>
              <a:defRPr>
                <a:solidFill>
                  <a:schemeClr val="accent2"/>
                </a:solidFill>
              </a:defRPr>
            </a:lvl1pPr>
          </a:lstStyle>
          <a:p>
            <a:r>
              <a:rPr lang="en-US"/>
              <a:t>Customer Success – add Company Name here</a:t>
            </a:r>
          </a:p>
        </p:txBody>
      </p:sp>
      <p:sp>
        <p:nvSpPr>
          <p:cNvPr id="52" name="Subtitle 2">
            <a:extLst>
              <a:ext uri="{FF2B5EF4-FFF2-40B4-BE49-F238E27FC236}">
                <a16:creationId xmlns:a16="http://schemas.microsoft.com/office/drawing/2014/main" id="{CEFD99AC-6466-F04E-8E45-7EEEEA01BA6C}"/>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the highlighted business impact</a:t>
            </a:r>
          </a:p>
        </p:txBody>
      </p:sp>
      <p:cxnSp>
        <p:nvCxnSpPr>
          <p:cNvPr id="30" name="Straight Connector 29">
            <a:extLst>
              <a:ext uri="{FF2B5EF4-FFF2-40B4-BE49-F238E27FC236}">
                <a16:creationId xmlns:a16="http://schemas.microsoft.com/office/drawing/2014/main" id="{14F46384-B6E3-0D43-924E-874DEC2344B1}"/>
              </a:ext>
              <a:ext uri="{C183D7F6-B498-43B3-948B-1728B52AA6E4}">
                <adec:decorative xmlns:adec="http://schemas.microsoft.com/office/drawing/2017/decorative" xmlns="" val="1"/>
              </a:ext>
            </a:extLst>
          </p:cNvPr>
          <p:cNvCxnSpPr>
            <a:cxnSpLocks/>
          </p:cNvCxnSpPr>
          <p:nvPr/>
        </p:nvCxnSpPr>
        <p:spPr>
          <a:xfrm>
            <a:off x="609600" y="1552248"/>
            <a:ext cx="3471746" cy="0"/>
          </a:xfrm>
          <a:prstGeom prst="line">
            <a:avLst/>
          </a:prstGeom>
          <a:ln w="222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Content Placeholder 17">
            <a:extLst>
              <a:ext uri="{FF2B5EF4-FFF2-40B4-BE49-F238E27FC236}">
                <a16:creationId xmlns:a16="http://schemas.microsoft.com/office/drawing/2014/main" id="{767C0863-B9D1-344E-A978-CD49E9400F6F}"/>
              </a:ext>
            </a:extLst>
          </p:cNvPr>
          <p:cNvSpPr>
            <a:spLocks noGrp="1"/>
          </p:cNvSpPr>
          <p:nvPr>
            <p:ph sz="quarter" idx="16" hasCustomPrompt="1"/>
          </p:nvPr>
        </p:nvSpPr>
        <p:spPr>
          <a:xfrm>
            <a:off x="611645" y="1901093"/>
            <a:ext cx="3201848" cy="1214595"/>
          </a:xfrm>
          <a:noFill/>
        </p:spPr>
        <p:txBody>
          <a:bodyPr vert="horz" lIns="0" tIns="0" rIns="0" bIns="457200" rtlCol="0">
            <a:noAutofit/>
          </a:bodyPr>
          <a:lstStyle>
            <a:lvl1pPr>
              <a:lnSpc>
                <a:spcPct val="100000"/>
              </a:lnSpc>
              <a:spcBef>
                <a:spcPts val="0"/>
              </a:spcBef>
              <a:spcAft>
                <a:spcPts val="300"/>
              </a:spcAft>
              <a:defRPr lang="en-US" sz="1050" dirty="0">
                <a:solidFill>
                  <a:schemeClr val="tx1"/>
                </a:solidFill>
              </a:defRPr>
            </a:lvl1pPr>
            <a:lvl2pPr marL="114300" indent="-114300">
              <a:lnSpc>
                <a:spcPct val="100000"/>
              </a:lnSpc>
              <a:spcBef>
                <a:spcPts val="0"/>
              </a:spcBef>
              <a:spcAft>
                <a:spcPts val="300"/>
              </a:spcAft>
              <a:defRPr lang="en-US" sz="1000" dirty="0">
                <a:solidFill>
                  <a:schemeClr val="tx1"/>
                </a:solidFill>
              </a:defRPr>
            </a:lvl2pPr>
            <a:lvl3pPr>
              <a:defRPr lang="en-US" sz="1400" dirty="0">
                <a:solidFill>
                  <a:schemeClr val="tx2"/>
                </a:solidFill>
              </a:defRPr>
            </a:lvl3pPr>
            <a:lvl4pPr>
              <a:defRPr lang="en-US" sz="1200" dirty="0">
                <a:solidFill>
                  <a:schemeClr val="tx2"/>
                </a:solidFill>
              </a:defRPr>
            </a:lvl4pPr>
            <a:lvl5pPr>
              <a:defRPr lang="en-US" sz="1200" dirty="0">
                <a:solidFill>
                  <a:schemeClr val="tx2"/>
                </a:solidFill>
              </a:defRPr>
            </a:lvl5pPr>
          </a:lstStyle>
          <a:p>
            <a:pPr lvl="0"/>
            <a:r>
              <a:rPr lang="en-US" dirty="0"/>
              <a:t>Click to add text</a:t>
            </a:r>
          </a:p>
          <a:p>
            <a:pPr lvl="1"/>
            <a:r>
              <a:rPr lang="en-US" dirty="0"/>
              <a:t>Second level</a:t>
            </a:r>
          </a:p>
        </p:txBody>
      </p:sp>
      <p:cxnSp>
        <p:nvCxnSpPr>
          <p:cNvPr id="39" name="Straight Connector 38">
            <a:extLst>
              <a:ext uri="{FF2B5EF4-FFF2-40B4-BE49-F238E27FC236}">
                <a16:creationId xmlns:a16="http://schemas.microsoft.com/office/drawing/2014/main" id="{33526770-8F35-FB4A-8638-521D0DA87F6C}"/>
              </a:ext>
              <a:ext uri="{C183D7F6-B498-43B3-948B-1728B52AA6E4}">
                <adec:decorative xmlns:adec="http://schemas.microsoft.com/office/drawing/2017/decorative" xmlns="" val="1"/>
              </a:ext>
            </a:extLst>
          </p:cNvPr>
          <p:cNvCxnSpPr>
            <a:cxnSpLocks/>
          </p:cNvCxnSpPr>
          <p:nvPr/>
        </p:nvCxnSpPr>
        <p:spPr>
          <a:xfrm>
            <a:off x="4412165" y="1552248"/>
            <a:ext cx="3471746" cy="0"/>
          </a:xfrm>
          <a:prstGeom prst="line">
            <a:avLst/>
          </a:prstGeom>
          <a:ln w="222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Content Placeholder 17">
            <a:extLst>
              <a:ext uri="{FF2B5EF4-FFF2-40B4-BE49-F238E27FC236}">
                <a16:creationId xmlns:a16="http://schemas.microsoft.com/office/drawing/2014/main" id="{A2B343CF-FF49-7E4F-A7C9-0593553254F3}"/>
              </a:ext>
            </a:extLst>
          </p:cNvPr>
          <p:cNvSpPr>
            <a:spLocks noGrp="1"/>
          </p:cNvSpPr>
          <p:nvPr>
            <p:ph sz="quarter" idx="20" hasCustomPrompt="1"/>
          </p:nvPr>
        </p:nvSpPr>
        <p:spPr>
          <a:xfrm>
            <a:off x="4414210" y="1901094"/>
            <a:ext cx="3201848" cy="1225566"/>
          </a:xfrm>
          <a:noFill/>
        </p:spPr>
        <p:txBody>
          <a:bodyPr vert="horz" lIns="0" tIns="0" rIns="0" bIns="457200" rtlCol="0">
            <a:noAutofit/>
          </a:bodyPr>
          <a:lstStyle>
            <a:lvl1pPr>
              <a:lnSpc>
                <a:spcPct val="100000"/>
              </a:lnSpc>
              <a:spcBef>
                <a:spcPts val="0"/>
              </a:spcBef>
              <a:spcAft>
                <a:spcPts val="300"/>
              </a:spcAft>
              <a:defRPr lang="en-US" sz="1050" dirty="0">
                <a:solidFill>
                  <a:schemeClr val="tx1"/>
                </a:solidFill>
              </a:defRPr>
            </a:lvl1pPr>
            <a:lvl2pPr marL="114300" indent="-114300">
              <a:lnSpc>
                <a:spcPct val="100000"/>
              </a:lnSpc>
              <a:spcBef>
                <a:spcPts val="0"/>
              </a:spcBef>
              <a:spcAft>
                <a:spcPts val="300"/>
              </a:spcAft>
              <a:defRPr lang="en-US" sz="1000" dirty="0">
                <a:solidFill>
                  <a:schemeClr val="tx1"/>
                </a:solidFill>
              </a:defRPr>
            </a:lvl2pPr>
            <a:lvl3pPr>
              <a:defRPr lang="en-US" sz="1400" dirty="0">
                <a:solidFill>
                  <a:schemeClr val="tx2"/>
                </a:solidFill>
              </a:defRPr>
            </a:lvl3pPr>
            <a:lvl4pPr>
              <a:defRPr lang="en-US" sz="1200" dirty="0">
                <a:solidFill>
                  <a:schemeClr val="tx2"/>
                </a:solidFill>
              </a:defRPr>
            </a:lvl4pPr>
            <a:lvl5pPr>
              <a:defRPr lang="en-US" sz="1200" dirty="0">
                <a:solidFill>
                  <a:schemeClr val="tx2"/>
                </a:solidFill>
              </a:defRPr>
            </a:lvl5pPr>
          </a:lstStyle>
          <a:p>
            <a:pPr lvl="0"/>
            <a:r>
              <a:rPr lang="en-US"/>
              <a:t>Click to add text</a:t>
            </a:r>
          </a:p>
          <a:p>
            <a:pPr lvl="1"/>
            <a:r>
              <a:rPr lang="en-US"/>
              <a:t>Second level</a:t>
            </a:r>
          </a:p>
        </p:txBody>
      </p:sp>
      <p:cxnSp>
        <p:nvCxnSpPr>
          <p:cNvPr id="31" name="Straight Connector 30">
            <a:extLst>
              <a:ext uri="{FF2B5EF4-FFF2-40B4-BE49-F238E27FC236}">
                <a16:creationId xmlns:a16="http://schemas.microsoft.com/office/drawing/2014/main" id="{73C08A52-2522-8C40-B8B1-C98FEBB888F7}"/>
              </a:ext>
              <a:ext uri="{C183D7F6-B498-43B3-948B-1728B52AA6E4}">
                <adec:decorative xmlns:adec="http://schemas.microsoft.com/office/drawing/2017/decorative" xmlns="" val="1"/>
              </a:ext>
            </a:extLst>
          </p:cNvPr>
          <p:cNvCxnSpPr>
            <a:cxnSpLocks/>
          </p:cNvCxnSpPr>
          <p:nvPr/>
        </p:nvCxnSpPr>
        <p:spPr>
          <a:xfrm>
            <a:off x="609600" y="3325372"/>
            <a:ext cx="3471746" cy="0"/>
          </a:xfrm>
          <a:prstGeom prst="line">
            <a:avLst/>
          </a:prstGeom>
          <a:ln w="22225">
            <a:solidFill>
              <a:schemeClr val="accent3"/>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Content Placeholder 17">
            <a:extLst>
              <a:ext uri="{FF2B5EF4-FFF2-40B4-BE49-F238E27FC236}">
                <a16:creationId xmlns:a16="http://schemas.microsoft.com/office/drawing/2014/main" id="{65BA7F3E-AD8D-A54C-B026-DAA8FC9C0540}"/>
              </a:ext>
            </a:extLst>
          </p:cNvPr>
          <p:cNvSpPr>
            <a:spLocks noGrp="1"/>
          </p:cNvSpPr>
          <p:nvPr>
            <p:ph sz="quarter" idx="18" hasCustomPrompt="1"/>
          </p:nvPr>
        </p:nvSpPr>
        <p:spPr>
          <a:xfrm>
            <a:off x="611645" y="3693430"/>
            <a:ext cx="3201848" cy="1110049"/>
          </a:xfrm>
          <a:noFill/>
        </p:spPr>
        <p:txBody>
          <a:bodyPr vert="horz" lIns="0" tIns="0" rIns="0" bIns="457200" rtlCol="0">
            <a:noAutofit/>
          </a:bodyPr>
          <a:lstStyle>
            <a:lvl1pPr>
              <a:lnSpc>
                <a:spcPct val="100000"/>
              </a:lnSpc>
              <a:spcBef>
                <a:spcPts val="0"/>
              </a:spcBef>
              <a:spcAft>
                <a:spcPts val="300"/>
              </a:spcAft>
              <a:defRPr lang="en-US" sz="1050" dirty="0">
                <a:solidFill>
                  <a:schemeClr val="tx1"/>
                </a:solidFill>
              </a:defRPr>
            </a:lvl1pPr>
            <a:lvl2pPr marL="114300" indent="-114300">
              <a:lnSpc>
                <a:spcPct val="100000"/>
              </a:lnSpc>
              <a:spcBef>
                <a:spcPts val="0"/>
              </a:spcBef>
              <a:spcAft>
                <a:spcPts val="300"/>
              </a:spcAft>
              <a:defRPr lang="en-US" sz="1000" dirty="0">
                <a:solidFill>
                  <a:schemeClr val="tx1"/>
                </a:solidFill>
              </a:defRPr>
            </a:lvl2pPr>
            <a:lvl3pPr>
              <a:defRPr lang="en-US" sz="1400" dirty="0">
                <a:solidFill>
                  <a:schemeClr val="tx2"/>
                </a:solidFill>
              </a:defRPr>
            </a:lvl3pPr>
            <a:lvl4pPr>
              <a:defRPr lang="en-US" sz="1200" dirty="0">
                <a:solidFill>
                  <a:schemeClr val="tx2"/>
                </a:solidFill>
              </a:defRPr>
            </a:lvl4pPr>
            <a:lvl5pPr>
              <a:defRPr lang="en-US" sz="1200" dirty="0">
                <a:solidFill>
                  <a:schemeClr val="tx2"/>
                </a:solidFill>
              </a:defRPr>
            </a:lvl5pPr>
          </a:lstStyle>
          <a:p>
            <a:pPr lvl="0"/>
            <a:r>
              <a:rPr lang="en-US"/>
              <a:t>Click to add text</a:t>
            </a:r>
          </a:p>
          <a:p>
            <a:pPr lvl="1"/>
            <a:r>
              <a:rPr lang="en-US"/>
              <a:t>Second level</a:t>
            </a:r>
          </a:p>
        </p:txBody>
      </p:sp>
      <p:cxnSp>
        <p:nvCxnSpPr>
          <p:cNvPr id="40" name="Straight Connector 39">
            <a:extLst>
              <a:ext uri="{FF2B5EF4-FFF2-40B4-BE49-F238E27FC236}">
                <a16:creationId xmlns:a16="http://schemas.microsoft.com/office/drawing/2014/main" id="{9B57CCC6-06B1-7342-99B0-BC7C8FBE5E73}"/>
              </a:ext>
              <a:ext uri="{C183D7F6-B498-43B3-948B-1728B52AA6E4}">
                <adec:decorative xmlns:adec="http://schemas.microsoft.com/office/drawing/2017/decorative" xmlns="" val="1"/>
              </a:ext>
            </a:extLst>
          </p:cNvPr>
          <p:cNvCxnSpPr>
            <a:cxnSpLocks/>
          </p:cNvCxnSpPr>
          <p:nvPr/>
        </p:nvCxnSpPr>
        <p:spPr>
          <a:xfrm>
            <a:off x="4412165" y="3325372"/>
            <a:ext cx="3471746" cy="0"/>
          </a:xfrm>
          <a:prstGeom prst="line">
            <a:avLst/>
          </a:prstGeom>
          <a:ln w="22225">
            <a:solidFill>
              <a:schemeClr val="accent3"/>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Content Placeholder 17">
            <a:extLst>
              <a:ext uri="{FF2B5EF4-FFF2-40B4-BE49-F238E27FC236}">
                <a16:creationId xmlns:a16="http://schemas.microsoft.com/office/drawing/2014/main" id="{3265790D-1104-8D4D-A8C6-F7A7E77F664C}"/>
              </a:ext>
            </a:extLst>
          </p:cNvPr>
          <p:cNvSpPr>
            <a:spLocks noGrp="1"/>
          </p:cNvSpPr>
          <p:nvPr>
            <p:ph sz="quarter" idx="22" hasCustomPrompt="1"/>
          </p:nvPr>
        </p:nvSpPr>
        <p:spPr>
          <a:xfrm>
            <a:off x="4414210" y="3693430"/>
            <a:ext cx="3201848" cy="1132351"/>
          </a:xfrm>
          <a:noFill/>
        </p:spPr>
        <p:txBody>
          <a:bodyPr vert="horz" lIns="0" tIns="0" rIns="0" bIns="457200" rtlCol="0">
            <a:noAutofit/>
          </a:bodyPr>
          <a:lstStyle>
            <a:lvl1pPr>
              <a:lnSpc>
                <a:spcPct val="100000"/>
              </a:lnSpc>
              <a:spcBef>
                <a:spcPts val="0"/>
              </a:spcBef>
              <a:spcAft>
                <a:spcPts val="300"/>
              </a:spcAft>
              <a:defRPr lang="en-US" sz="1050" dirty="0">
                <a:solidFill>
                  <a:schemeClr val="tx1"/>
                </a:solidFill>
              </a:defRPr>
            </a:lvl1pPr>
            <a:lvl2pPr marL="114300" indent="-114300">
              <a:lnSpc>
                <a:spcPct val="100000"/>
              </a:lnSpc>
              <a:spcBef>
                <a:spcPts val="0"/>
              </a:spcBef>
              <a:spcAft>
                <a:spcPts val="300"/>
              </a:spcAft>
              <a:defRPr lang="en-US" sz="1000" dirty="0">
                <a:solidFill>
                  <a:schemeClr val="tx1"/>
                </a:solidFill>
              </a:defRPr>
            </a:lvl2pPr>
            <a:lvl3pPr>
              <a:defRPr lang="en-US" sz="1400" dirty="0">
                <a:solidFill>
                  <a:schemeClr val="tx2"/>
                </a:solidFill>
              </a:defRPr>
            </a:lvl3pPr>
            <a:lvl4pPr>
              <a:defRPr lang="en-US" sz="1200" dirty="0">
                <a:solidFill>
                  <a:schemeClr val="tx2"/>
                </a:solidFill>
              </a:defRPr>
            </a:lvl4pPr>
            <a:lvl5pPr>
              <a:defRPr lang="en-US" sz="1200" dirty="0">
                <a:solidFill>
                  <a:schemeClr val="tx2"/>
                </a:solidFill>
              </a:defRPr>
            </a:lvl5pPr>
          </a:lstStyle>
          <a:p>
            <a:pPr lvl="0"/>
            <a:r>
              <a:rPr lang="en-US"/>
              <a:t>Click to add text</a:t>
            </a:r>
          </a:p>
          <a:p>
            <a:pPr lvl="1"/>
            <a:r>
              <a:rPr lang="en-US"/>
              <a:t>Second level</a:t>
            </a:r>
          </a:p>
        </p:txBody>
      </p:sp>
      <p:cxnSp>
        <p:nvCxnSpPr>
          <p:cNvPr id="55" name="Straight Connector 54">
            <a:extLst>
              <a:ext uri="{FF2B5EF4-FFF2-40B4-BE49-F238E27FC236}">
                <a16:creationId xmlns:a16="http://schemas.microsoft.com/office/drawing/2014/main" id="{23C87E7C-5ED2-214E-8A38-ED05177A65DC}"/>
              </a:ext>
              <a:ext uri="{C183D7F6-B498-43B3-948B-1728B52AA6E4}">
                <adec:decorative xmlns:adec="http://schemas.microsoft.com/office/drawing/2017/decorative" xmlns="" val="1"/>
              </a:ext>
            </a:extLst>
          </p:cNvPr>
          <p:cNvCxnSpPr>
            <a:cxnSpLocks/>
          </p:cNvCxnSpPr>
          <p:nvPr/>
        </p:nvCxnSpPr>
        <p:spPr>
          <a:xfrm>
            <a:off x="608739" y="5022214"/>
            <a:ext cx="3471746" cy="0"/>
          </a:xfrm>
          <a:prstGeom prst="line">
            <a:avLst/>
          </a:prstGeom>
          <a:ln w="22225">
            <a:solidFill>
              <a:schemeClr val="accent4"/>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Text Placeholder 6">
            <a:extLst>
              <a:ext uri="{FF2B5EF4-FFF2-40B4-BE49-F238E27FC236}">
                <a16:creationId xmlns:a16="http://schemas.microsoft.com/office/drawing/2014/main" id="{F0EFE66F-363C-804E-BABD-F54C3E33FDEA}"/>
              </a:ext>
            </a:extLst>
          </p:cNvPr>
          <p:cNvSpPr>
            <a:spLocks noGrp="1"/>
          </p:cNvSpPr>
          <p:nvPr>
            <p:ph type="body" sz="quarter" idx="31" hasCustomPrompt="1"/>
          </p:nvPr>
        </p:nvSpPr>
        <p:spPr>
          <a:xfrm>
            <a:off x="613093" y="5327336"/>
            <a:ext cx="3200400" cy="227454"/>
          </a:xfrm>
        </p:spPr>
        <p:txBody>
          <a:bodyPr anchor="b"/>
          <a:lstStyle>
            <a:lvl1pPr algn="l">
              <a:lnSpc>
                <a:spcPct val="100000"/>
              </a:lnSpc>
              <a:spcBef>
                <a:spcPts val="0"/>
              </a:spcBef>
              <a:defRPr sz="1000">
                <a:solidFill>
                  <a:schemeClr val="tx1"/>
                </a:solidFill>
              </a:defRPr>
            </a:lvl1pPr>
            <a:lvl5pPr>
              <a:defRPr/>
            </a:lvl5pPr>
          </a:lstStyle>
          <a:p>
            <a:pPr lvl="0"/>
            <a:r>
              <a:rPr lang="en-US"/>
              <a:t>Product One</a:t>
            </a:r>
          </a:p>
        </p:txBody>
      </p:sp>
      <p:sp>
        <p:nvSpPr>
          <p:cNvPr id="57" name="Text Placeholder 6">
            <a:extLst>
              <a:ext uri="{FF2B5EF4-FFF2-40B4-BE49-F238E27FC236}">
                <a16:creationId xmlns:a16="http://schemas.microsoft.com/office/drawing/2014/main" id="{0166C751-50F5-8B4F-9A97-B83901E78B00}"/>
              </a:ext>
            </a:extLst>
          </p:cNvPr>
          <p:cNvSpPr>
            <a:spLocks noGrp="1"/>
          </p:cNvSpPr>
          <p:nvPr>
            <p:ph type="body" sz="quarter" idx="33" hasCustomPrompt="1"/>
          </p:nvPr>
        </p:nvSpPr>
        <p:spPr>
          <a:xfrm>
            <a:off x="613093" y="5593624"/>
            <a:ext cx="3200400" cy="227454"/>
          </a:xfrm>
        </p:spPr>
        <p:txBody>
          <a:bodyPr anchor="b"/>
          <a:lstStyle>
            <a:lvl1pPr algn="l">
              <a:lnSpc>
                <a:spcPct val="100000"/>
              </a:lnSpc>
              <a:spcBef>
                <a:spcPts val="0"/>
              </a:spcBef>
              <a:defRPr sz="1000">
                <a:solidFill>
                  <a:schemeClr val="tx1"/>
                </a:solidFill>
              </a:defRPr>
            </a:lvl1pPr>
            <a:lvl5pPr>
              <a:defRPr/>
            </a:lvl5pPr>
          </a:lstStyle>
          <a:p>
            <a:pPr lvl="0"/>
            <a:r>
              <a:rPr lang="en-US"/>
              <a:t>Product Two</a:t>
            </a:r>
          </a:p>
        </p:txBody>
      </p:sp>
      <p:sp>
        <p:nvSpPr>
          <p:cNvPr id="58" name="Text Placeholder 6">
            <a:extLst>
              <a:ext uri="{FF2B5EF4-FFF2-40B4-BE49-F238E27FC236}">
                <a16:creationId xmlns:a16="http://schemas.microsoft.com/office/drawing/2014/main" id="{0D57825D-E522-644D-8F4A-0B77A7036EBF}"/>
              </a:ext>
            </a:extLst>
          </p:cNvPr>
          <p:cNvSpPr>
            <a:spLocks noGrp="1"/>
          </p:cNvSpPr>
          <p:nvPr>
            <p:ph type="body" sz="quarter" idx="35" hasCustomPrompt="1"/>
          </p:nvPr>
        </p:nvSpPr>
        <p:spPr>
          <a:xfrm>
            <a:off x="613093" y="5859911"/>
            <a:ext cx="3200400" cy="227454"/>
          </a:xfrm>
        </p:spPr>
        <p:txBody>
          <a:bodyPr anchor="b"/>
          <a:lstStyle>
            <a:lvl1pPr algn="l">
              <a:lnSpc>
                <a:spcPct val="100000"/>
              </a:lnSpc>
              <a:spcBef>
                <a:spcPts val="0"/>
              </a:spcBef>
              <a:defRPr sz="1000">
                <a:solidFill>
                  <a:schemeClr val="tx1"/>
                </a:solidFill>
              </a:defRPr>
            </a:lvl1pPr>
            <a:lvl5pPr>
              <a:defRPr/>
            </a:lvl5pPr>
          </a:lstStyle>
          <a:p>
            <a:pPr lvl="0"/>
            <a:r>
              <a:rPr lang="en-US"/>
              <a:t>Product Three</a:t>
            </a:r>
          </a:p>
        </p:txBody>
      </p:sp>
      <p:sp>
        <p:nvSpPr>
          <p:cNvPr id="61" name="Text Placeholder 6">
            <a:extLst>
              <a:ext uri="{FF2B5EF4-FFF2-40B4-BE49-F238E27FC236}">
                <a16:creationId xmlns:a16="http://schemas.microsoft.com/office/drawing/2014/main" id="{EBAAD5C6-0007-A84B-A2C2-FCC2F00B4295}"/>
              </a:ext>
            </a:extLst>
          </p:cNvPr>
          <p:cNvSpPr>
            <a:spLocks noGrp="1"/>
          </p:cNvSpPr>
          <p:nvPr>
            <p:ph type="body" sz="quarter" idx="36" hasCustomPrompt="1"/>
          </p:nvPr>
        </p:nvSpPr>
        <p:spPr>
          <a:xfrm>
            <a:off x="4400790" y="5327336"/>
            <a:ext cx="3227148" cy="227454"/>
          </a:xfrm>
        </p:spPr>
        <p:txBody>
          <a:bodyPr anchor="b"/>
          <a:lstStyle>
            <a:lvl1pPr algn="l">
              <a:lnSpc>
                <a:spcPct val="100000"/>
              </a:lnSpc>
              <a:spcBef>
                <a:spcPts val="0"/>
              </a:spcBef>
              <a:defRPr sz="1000">
                <a:solidFill>
                  <a:schemeClr val="tx1"/>
                </a:solidFill>
              </a:defRPr>
            </a:lvl1pPr>
            <a:lvl5pPr>
              <a:defRPr/>
            </a:lvl5pPr>
          </a:lstStyle>
          <a:p>
            <a:pPr lvl="0"/>
            <a:r>
              <a:rPr lang="en-US"/>
              <a:t>Priority One</a:t>
            </a:r>
          </a:p>
        </p:txBody>
      </p:sp>
      <p:sp>
        <p:nvSpPr>
          <p:cNvPr id="62" name="Text Placeholder 6">
            <a:extLst>
              <a:ext uri="{FF2B5EF4-FFF2-40B4-BE49-F238E27FC236}">
                <a16:creationId xmlns:a16="http://schemas.microsoft.com/office/drawing/2014/main" id="{A8B7A6ED-D85B-2E4C-BCD6-D130232A3F76}"/>
              </a:ext>
            </a:extLst>
          </p:cNvPr>
          <p:cNvSpPr>
            <a:spLocks noGrp="1"/>
          </p:cNvSpPr>
          <p:nvPr>
            <p:ph type="body" sz="quarter" idx="37" hasCustomPrompt="1"/>
          </p:nvPr>
        </p:nvSpPr>
        <p:spPr>
          <a:xfrm>
            <a:off x="4400790" y="5593624"/>
            <a:ext cx="3227148" cy="227454"/>
          </a:xfrm>
        </p:spPr>
        <p:txBody>
          <a:bodyPr anchor="b"/>
          <a:lstStyle>
            <a:lvl1pPr algn="l">
              <a:lnSpc>
                <a:spcPct val="100000"/>
              </a:lnSpc>
              <a:spcBef>
                <a:spcPts val="0"/>
              </a:spcBef>
              <a:defRPr sz="1000">
                <a:solidFill>
                  <a:schemeClr val="tx1"/>
                </a:solidFill>
              </a:defRPr>
            </a:lvl1pPr>
            <a:lvl5pPr>
              <a:defRPr/>
            </a:lvl5pPr>
          </a:lstStyle>
          <a:p>
            <a:pPr lvl="0"/>
            <a:r>
              <a:rPr lang="en-US"/>
              <a:t>Priority Two</a:t>
            </a:r>
          </a:p>
        </p:txBody>
      </p:sp>
      <p:sp>
        <p:nvSpPr>
          <p:cNvPr id="63" name="Text Placeholder 6">
            <a:extLst>
              <a:ext uri="{FF2B5EF4-FFF2-40B4-BE49-F238E27FC236}">
                <a16:creationId xmlns:a16="http://schemas.microsoft.com/office/drawing/2014/main" id="{C507BC1F-4225-8C48-9110-5D75D900FFC0}"/>
              </a:ext>
            </a:extLst>
          </p:cNvPr>
          <p:cNvSpPr>
            <a:spLocks noGrp="1"/>
          </p:cNvSpPr>
          <p:nvPr>
            <p:ph type="body" sz="quarter" idx="38" hasCustomPrompt="1"/>
          </p:nvPr>
        </p:nvSpPr>
        <p:spPr>
          <a:xfrm>
            <a:off x="4400790" y="5859911"/>
            <a:ext cx="3227148" cy="227454"/>
          </a:xfrm>
        </p:spPr>
        <p:txBody>
          <a:bodyPr anchor="b"/>
          <a:lstStyle>
            <a:lvl1pPr algn="l">
              <a:lnSpc>
                <a:spcPct val="100000"/>
              </a:lnSpc>
              <a:spcBef>
                <a:spcPts val="0"/>
              </a:spcBef>
              <a:defRPr sz="1000">
                <a:solidFill>
                  <a:schemeClr val="tx1"/>
                </a:solidFill>
              </a:defRPr>
            </a:lvl1pPr>
            <a:lvl5pPr>
              <a:defRPr/>
            </a:lvl5pPr>
          </a:lstStyle>
          <a:p>
            <a:pPr lvl="0"/>
            <a:r>
              <a:rPr lang="en-US"/>
              <a:t>Priority Three</a:t>
            </a:r>
          </a:p>
        </p:txBody>
      </p:sp>
      <p:sp>
        <p:nvSpPr>
          <p:cNvPr id="45" name="Picture Placeholder 8">
            <a:extLst>
              <a:ext uri="{FF2B5EF4-FFF2-40B4-BE49-F238E27FC236}">
                <a16:creationId xmlns:a16="http://schemas.microsoft.com/office/drawing/2014/main" id="{231A51E8-5046-A444-8DFA-A0B8E647C4F2}"/>
              </a:ext>
            </a:extLst>
          </p:cNvPr>
          <p:cNvSpPr>
            <a:spLocks noGrp="1"/>
          </p:cNvSpPr>
          <p:nvPr>
            <p:ph type="pic" sz="quarter" idx="25" hasCustomPrompt="1"/>
          </p:nvPr>
        </p:nvSpPr>
        <p:spPr>
          <a:xfrm>
            <a:off x="9207965" y="1600200"/>
            <a:ext cx="1841500" cy="660399"/>
          </a:xfrm>
        </p:spPr>
        <p:txBody>
          <a:bodyPr anchor="ctr"/>
          <a:lstStyle>
            <a:lvl1pPr algn="ctr">
              <a:lnSpc>
                <a:spcPct val="100000"/>
              </a:lnSpc>
              <a:spcBef>
                <a:spcPts val="0"/>
              </a:spcBef>
              <a:defRPr>
                <a:solidFill>
                  <a:schemeClr val="tx1"/>
                </a:solidFill>
              </a:defRPr>
            </a:lvl1pPr>
          </a:lstStyle>
          <a:p>
            <a:r>
              <a:rPr lang="en-US" dirty="0"/>
              <a:t>Insert Logo here</a:t>
            </a:r>
          </a:p>
        </p:txBody>
      </p:sp>
      <p:sp>
        <p:nvSpPr>
          <p:cNvPr id="44" name="Text Placeholder 10">
            <a:extLst>
              <a:ext uri="{FF2B5EF4-FFF2-40B4-BE49-F238E27FC236}">
                <a16:creationId xmlns:a16="http://schemas.microsoft.com/office/drawing/2014/main" id="{81E8E56D-8554-4E46-BBBC-E98827D1EE1F}"/>
              </a:ext>
            </a:extLst>
          </p:cNvPr>
          <p:cNvSpPr>
            <a:spLocks noGrp="1"/>
          </p:cNvSpPr>
          <p:nvPr>
            <p:ph type="body" sz="quarter" idx="27" hasCustomPrompt="1"/>
          </p:nvPr>
        </p:nvSpPr>
        <p:spPr>
          <a:xfrm>
            <a:off x="8509465" y="2347933"/>
            <a:ext cx="3206750" cy="241300"/>
          </a:xfrm>
        </p:spPr>
        <p:txBody>
          <a:bodyPr anchor="ctr"/>
          <a:lstStyle>
            <a:lvl1pPr algn="ctr">
              <a:lnSpc>
                <a:spcPct val="100000"/>
              </a:lnSpc>
              <a:spcBef>
                <a:spcPts val="0"/>
              </a:spcBef>
              <a:defRPr sz="1200">
                <a:solidFill>
                  <a:schemeClr val="tx1"/>
                </a:solidFill>
              </a:defRPr>
            </a:lvl1pPr>
            <a:lvl2pPr marL="0" indent="0" algn="ctr">
              <a:buFont typeface="Open Sans" panose="020B0606030504020204" pitchFamily="34" charset="0"/>
              <a:buChar char="​"/>
              <a:defRPr sz="1200">
                <a:solidFill>
                  <a:schemeClr val="accent1"/>
                </a:solidFill>
              </a:defRPr>
            </a:lvl2pPr>
            <a:lvl3pPr marL="0" indent="0" algn="ctr">
              <a:buFont typeface="Open Sans" panose="020B0606030504020204" pitchFamily="34" charset="0"/>
              <a:buChar char="​"/>
              <a:defRPr sz="1200">
                <a:solidFill>
                  <a:schemeClr val="accent1"/>
                </a:solidFill>
              </a:defRPr>
            </a:lvl3pPr>
            <a:lvl4pPr marL="0" indent="0" algn="ctr">
              <a:buFont typeface="Open Sans" panose="020B0606030504020204" pitchFamily="34" charset="0"/>
              <a:buChar char="​"/>
              <a:defRPr sz="1200">
                <a:solidFill>
                  <a:schemeClr val="accent1"/>
                </a:solidFill>
              </a:defRPr>
            </a:lvl4pPr>
            <a:lvl5pPr marL="0" indent="0" algn="ctr">
              <a:buFont typeface="Open Sans" panose="020B0606030504020204" pitchFamily="34" charset="0"/>
              <a:buChar char="​"/>
              <a:defRPr sz="1200">
                <a:solidFill>
                  <a:schemeClr val="accent1"/>
                </a:solidFill>
              </a:defRPr>
            </a:lvl5pPr>
          </a:lstStyle>
          <a:p>
            <a:pPr lvl="0"/>
            <a:r>
              <a:rPr lang="en-US"/>
              <a:t>Location</a:t>
            </a:r>
          </a:p>
        </p:txBody>
      </p:sp>
      <p:sp>
        <p:nvSpPr>
          <p:cNvPr id="43" name="Text Placeholder 10">
            <a:extLst>
              <a:ext uri="{FF2B5EF4-FFF2-40B4-BE49-F238E27FC236}">
                <a16:creationId xmlns:a16="http://schemas.microsoft.com/office/drawing/2014/main" id="{59903D24-0D11-174E-9765-B2914D00A88C}"/>
              </a:ext>
            </a:extLst>
          </p:cNvPr>
          <p:cNvSpPr>
            <a:spLocks noGrp="1"/>
          </p:cNvSpPr>
          <p:nvPr>
            <p:ph type="body" sz="quarter" idx="28" hasCustomPrompt="1"/>
          </p:nvPr>
        </p:nvSpPr>
        <p:spPr>
          <a:xfrm>
            <a:off x="8509465" y="2647290"/>
            <a:ext cx="3206750" cy="241300"/>
          </a:xfrm>
        </p:spPr>
        <p:txBody>
          <a:bodyPr anchor="ctr"/>
          <a:lstStyle>
            <a:lvl1pPr algn="ctr">
              <a:lnSpc>
                <a:spcPct val="100000"/>
              </a:lnSpc>
              <a:spcBef>
                <a:spcPts val="0"/>
              </a:spcBef>
              <a:defRPr sz="1200">
                <a:solidFill>
                  <a:schemeClr val="tx1"/>
                </a:solidFill>
              </a:defRPr>
            </a:lvl1pPr>
            <a:lvl2pPr marL="0" indent="0" algn="ctr">
              <a:buFont typeface="Open Sans" panose="020B0606030504020204" pitchFamily="34" charset="0"/>
              <a:buChar char="​"/>
              <a:defRPr sz="1200">
                <a:solidFill>
                  <a:schemeClr val="accent1"/>
                </a:solidFill>
              </a:defRPr>
            </a:lvl2pPr>
            <a:lvl3pPr marL="0" indent="0" algn="ctr">
              <a:buFont typeface="Open Sans" panose="020B0606030504020204" pitchFamily="34" charset="0"/>
              <a:buChar char="​"/>
              <a:defRPr sz="1200">
                <a:solidFill>
                  <a:schemeClr val="accent1"/>
                </a:solidFill>
              </a:defRPr>
            </a:lvl3pPr>
            <a:lvl4pPr marL="0" indent="0" algn="ctr">
              <a:buFont typeface="Open Sans" panose="020B0606030504020204" pitchFamily="34" charset="0"/>
              <a:buChar char="​"/>
              <a:defRPr sz="1200">
                <a:solidFill>
                  <a:schemeClr val="accent1"/>
                </a:solidFill>
              </a:defRPr>
            </a:lvl4pPr>
            <a:lvl5pPr marL="0" indent="0" algn="ctr">
              <a:buFont typeface="Open Sans" panose="020B0606030504020204" pitchFamily="34" charset="0"/>
              <a:buChar char="​"/>
              <a:defRPr sz="1200">
                <a:solidFill>
                  <a:schemeClr val="accent1"/>
                </a:solidFill>
              </a:defRPr>
            </a:lvl5pPr>
          </a:lstStyle>
          <a:p>
            <a:pPr lvl="0"/>
            <a:r>
              <a:rPr lang="en-US"/>
              <a:t>Industry</a:t>
            </a:r>
          </a:p>
        </p:txBody>
      </p:sp>
      <p:sp>
        <p:nvSpPr>
          <p:cNvPr id="42" name="Picture Placeholder 5">
            <a:extLst>
              <a:ext uri="{FF2B5EF4-FFF2-40B4-BE49-F238E27FC236}">
                <a16:creationId xmlns:a16="http://schemas.microsoft.com/office/drawing/2014/main" id="{2EDE5296-3D34-0C47-A404-38FF5A22C6D8}"/>
              </a:ext>
            </a:extLst>
          </p:cNvPr>
          <p:cNvSpPr>
            <a:spLocks noGrp="1"/>
          </p:cNvSpPr>
          <p:nvPr>
            <p:ph type="pic" sz="quarter" idx="24"/>
          </p:nvPr>
        </p:nvSpPr>
        <p:spPr>
          <a:xfrm>
            <a:off x="8515815" y="2971800"/>
            <a:ext cx="3194050" cy="1828800"/>
          </a:xfrm>
        </p:spPr>
        <p:txBody>
          <a:bodyPr/>
          <a:lstStyle>
            <a:lvl1pPr>
              <a:lnSpc>
                <a:spcPct val="100000"/>
              </a:lnSpc>
              <a:spcBef>
                <a:spcPts val="0"/>
              </a:spcBef>
              <a:defRPr>
                <a:solidFill>
                  <a:schemeClr val="tx1"/>
                </a:solidFill>
              </a:defRPr>
            </a:lvl1pPr>
          </a:lstStyle>
          <a:p>
            <a:r>
              <a:rPr lang="en-US"/>
              <a:t>Click icon to add picture</a:t>
            </a:r>
            <a:endParaRPr lang="en-US" dirty="0"/>
          </a:p>
        </p:txBody>
      </p:sp>
      <p:sp>
        <p:nvSpPr>
          <p:cNvPr id="41" name="Text Placeholder 10">
            <a:extLst>
              <a:ext uri="{FF2B5EF4-FFF2-40B4-BE49-F238E27FC236}">
                <a16:creationId xmlns:a16="http://schemas.microsoft.com/office/drawing/2014/main" id="{C7B1EDB8-ADF5-9C41-B4C4-26AA9C0B9D24}"/>
              </a:ext>
            </a:extLst>
          </p:cNvPr>
          <p:cNvSpPr>
            <a:spLocks noGrp="1"/>
          </p:cNvSpPr>
          <p:nvPr>
            <p:ph type="body" sz="quarter" idx="26" hasCustomPrompt="1"/>
          </p:nvPr>
        </p:nvSpPr>
        <p:spPr>
          <a:xfrm>
            <a:off x="8515815" y="5022214"/>
            <a:ext cx="3200400" cy="1153795"/>
          </a:xfrm>
        </p:spPr>
        <p:txBody>
          <a:bodyPr/>
          <a:lstStyle>
            <a:lvl1pPr algn="ctr">
              <a:lnSpc>
                <a:spcPct val="100000"/>
              </a:lnSpc>
              <a:spcBef>
                <a:spcPts val="0"/>
              </a:spcBef>
              <a:defRPr sz="1400">
                <a:solidFill>
                  <a:schemeClr val="tx1"/>
                </a:solidFill>
              </a:defRPr>
            </a:lvl1pPr>
            <a:lvl2pPr marL="0" indent="0" algn="ctr">
              <a:lnSpc>
                <a:spcPct val="100000"/>
              </a:lnSpc>
              <a:spcBef>
                <a:spcPts val="0"/>
              </a:spcBef>
              <a:buFont typeface="Open Sans" panose="020B0606030504020204" pitchFamily="34" charset="0"/>
              <a:buChar char="​"/>
              <a:defRPr sz="1200">
                <a:solidFill>
                  <a:schemeClr val="tx1"/>
                </a:solidFill>
              </a:defRPr>
            </a:lvl2pPr>
            <a:lvl3pPr marL="0" indent="0" algn="ctr">
              <a:buFont typeface="Open Sans" panose="020B0606030504020204" pitchFamily="34" charset="0"/>
              <a:buNone/>
              <a:defRPr sz="1200">
                <a:solidFill>
                  <a:schemeClr val="accent1"/>
                </a:solidFill>
              </a:defRPr>
            </a:lvl3pPr>
            <a:lvl4pPr marL="0" indent="0" algn="ctr">
              <a:buFont typeface="Open Sans" panose="020B0606030504020204" pitchFamily="34" charset="0"/>
              <a:buChar char="​"/>
              <a:defRPr sz="1200">
                <a:solidFill>
                  <a:schemeClr val="accent1"/>
                </a:solidFill>
              </a:defRPr>
            </a:lvl4pPr>
            <a:lvl5pPr marL="0" indent="0" algn="ctr">
              <a:buFont typeface="Open Sans" panose="020B0606030504020204" pitchFamily="34" charset="0"/>
              <a:buChar char="​"/>
              <a:defRPr sz="1200">
                <a:solidFill>
                  <a:schemeClr val="accent1"/>
                </a:solidFill>
              </a:defRPr>
            </a:lvl5pPr>
          </a:lstStyle>
          <a:p>
            <a:pPr lvl="0"/>
            <a:r>
              <a:rPr lang="en-US"/>
              <a:t>Click to add text</a:t>
            </a:r>
          </a:p>
          <a:p>
            <a:pPr lvl="1"/>
            <a:r>
              <a:rPr lang="en-US"/>
              <a:t>Second level</a:t>
            </a:r>
          </a:p>
        </p:txBody>
      </p:sp>
      <p:sp>
        <p:nvSpPr>
          <p:cNvPr id="33" name="page number">
            <a:extLst>
              <a:ext uri="{FF2B5EF4-FFF2-40B4-BE49-F238E27FC236}">
                <a16:creationId xmlns:a16="http://schemas.microsoft.com/office/drawing/2014/main" id="{CB20449E-0760-3743-8E7C-7D6BA7165F7F}"/>
              </a:ext>
            </a:extLst>
          </p:cNvPr>
          <p:cNvSpPr txBox="1"/>
          <p:nvPr/>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cxnSp>
        <p:nvCxnSpPr>
          <p:cNvPr id="2" name="Straight Connector 1">
            <a:extLst>
              <a:ext uri="{FF2B5EF4-FFF2-40B4-BE49-F238E27FC236}">
                <a16:creationId xmlns:a16="http://schemas.microsoft.com/office/drawing/2014/main" id="{5CABBF0D-1BD1-F9E7-64FF-6B8D87E611B7}"/>
              </a:ext>
              <a:ext uri="{C183D7F6-B498-43B3-948B-1728B52AA6E4}">
                <adec:decorative xmlns:adec="http://schemas.microsoft.com/office/drawing/2017/decorative" xmlns="" val="1"/>
              </a:ext>
            </a:extLst>
          </p:cNvPr>
          <p:cNvCxnSpPr>
            <a:cxnSpLocks/>
          </p:cNvCxnSpPr>
          <p:nvPr/>
        </p:nvCxnSpPr>
        <p:spPr>
          <a:xfrm>
            <a:off x="4412165" y="5022214"/>
            <a:ext cx="3471746" cy="0"/>
          </a:xfrm>
          <a:prstGeom prst="line">
            <a:avLst/>
          </a:prstGeom>
          <a:ln w="22225">
            <a:solidFill>
              <a:schemeClr val="accent4"/>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2906119E-8D41-BF4A-7D53-2FBB71F653C6}"/>
              </a:ext>
            </a:extLst>
          </p:cNvPr>
          <p:cNvSpPr>
            <a:spLocks noGrp="1"/>
          </p:cNvSpPr>
          <p:nvPr>
            <p:ph type="body" sz="quarter" idx="41" hasCustomPrompt="1"/>
          </p:nvPr>
        </p:nvSpPr>
        <p:spPr>
          <a:xfrm>
            <a:off x="608013" y="1552575"/>
            <a:ext cx="3201987" cy="219075"/>
          </a:xfrm>
        </p:spPr>
        <p:txBody>
          <a:bodyPr anchor="b" anchorCtr="0"/>
          <a:lstStyle>
            <a:lvl1pPr>
              <a:defRPr sz="1200" cap="all" baseline="0">
                <a:solidFill>
                  <a:schemeClr val="accent2"/>
                </a:solidFill>
              </a:defRPr>
            </a:lvl1pPr>
          </a:lstStyle>
          <a:p>
            <a:pPr lvl="0"/>
            <a:r>
              <a:rPr lang="en-US" dirty="0"/>
              <a:t>About</a:t>
            </a:r>
          </a:p>
        </p:txBody>
      </p:sp>
      <p:sp>
        <p:nvSpPr>
          <p:cNvPr id="18" name="Text Placeholder 17">
            <a:extLst>
              <a:ext uri="{FF2B5EF4-FFF2-40B4-BE49-F238E27FC236}">
                <a16:creationId xmlns:a16="http://schemas.microsoft.com/office/drawing/2014/main" id="{D52D6E64-9DD1-43CD-C247-B83E374482F5}"/>
              </a:ext>
            </a:extLst>
          </p:cNvPr>
          <p:cNvSpPr>
            <a:spLocks noGrp="1"/>
          </p:cNvSpPr>
          <p:nvPr>
            <p:ph type="body" sz="quarter" idx="42" hasCustomPrompt="1"/>
          </p:nvPr>
        </p:nvSpPr>
        <p:spPr>
          <a:xfrm>
            <a:off x="4411663" y="1552575"/>
            <a:ext cx="3201987" cy="219075"/>
          </a:xfrm>
        </p:spPr>
        <p:txBody>
          <a:bodyPr anchor="b" anchorCtr="0"/>
          <a:lstStyle>
            <a:lvl1pPr>
              <a:defRPr sz="1200" cap="all" baseline="0">
                <a:solidFill>
                  <a:schemeClr val="accent2"/>
                </a:solidFill>
              </a:defRPr>
            </a:lvl1pPr>
          </a:lstStyle>
          <a:p>
            <a:pPr lvl="0"/>
            <a:r>
              <a:rPr lang="en-US" dirty="0"/>
              <a:t>solution</a:t>
            </a:r>
          </a:p>
        </p:txBody>
      </p:sp>
      <p:sp>
        <p:nvSpPr>
          <p:cNvPr id="20" name="Text Placeholder 19">
            <a:extLst>
              <a:ext uri="{FF2B5EF4-FFF2-40B4-BE49-F238E27FC236}">
                <a16:creationId xmlns:a16="http://schemas.microsoft.com/office/drawing/2014/main" id="{D02A9C0F-4D4C-0EEC-0E20-65368D11774B}"/>
              </a:ext>
            </a:extLst>
          </p:cNvPr>
          <p:cNvSpPr>
            <a:spLocks noGrp="1"/>
          </p:cNvSpPr>
          <p:nvPr>
            <p:ph type="body" sz="quarter" idx="43" hasCustomPrompt="1"/>
          </p:nvPr>
        </p:nvSpPr>
        <p:spPr>
          <a:xfrm>
            <a:off x="608013" y="3338514"/>
            <a:ext cx="3201987" cy="219075"/>
          </a:xfrm>
        </p:spPr>
        <p:txBody>
          <a:bodyPr anchor="b" anchorCtr="0"/>
          <a:lstStyle>
            <a:lvl1pPr>
              <a:defRPr sz="1200" cap="all" baseline="0">
                <a:solidFill>
                  <a:schemeClr val="accent3"/>
                </a:solidFill>
              </a:defRPr>
            </a:lvl1pPr>
          </a:lstStyle>
          <a:p>
            <a:pPr lvl="0"/>
            <a:r>
              <a:rPr lang="en-US" dirty="0"/>
              <a:t>challenges</a:t>
            </a:r>
          </a:p>
        </p:txBody>
      </p:sp>
      <p:sp>
        <p:nvSpPr>
          <p:cNvPr id="22" name="Text Placeholder 21">
            <a:extLst>
              <a:ext uri="{FF2B5EF4-FFF2-40B4-BE49-F238E27FC236}">
                <a16:creationId xmlns:a16="http://schemas.microsoft.com/office/drawing/2014/main" id="{1DEF5052-BBAD-A22B-0D68-BBBFD706375E}"/>
              </a:ext>
            </a:extLst>
          </p:cNvPr>
          <p:cNvSpPr>
            <a:spLocks noGrp="1"/>
          </p:cNvSpPr>
          <p:nvPr>
            <p:ph type="body" sz="quarter" idx="44" hasCustomPrompt="1"/>
          </p:nvPr>
        </p:nvSpPr>
        <p:spPr>
          <a:xfrm>
            <a:off x="4427538" y="3338514"/>
            <a:ext cx="3201987" cy="219075"/>
          </a:xfrm>
        </p:spPr>
        <p:txBody>
          <a:bodyPr anchor="b" anchorCtr="0"/>
          <a:lstStyle>
            <a:lvl1pPr>
              <a:defRPr sz="1200" cap="all" baseline="0">
                <a:solidFill>
                  <a:schemeClr val="accent3"/>
                </a:solidFill>
              </a:defRPr>
            </a:lvl1pPr>
          </a:lstStyle>
          <a:p>
            <a:pPr lvl="0"/>
            <a:r>
              <a:rPr lang="en-US"/>
              <a:t>impact</a:t>
            </a:r>
          </a:p>
        </p:txBody>
      </p:sp>
      <p:sp>
        <p:nvSpPr>
          <p:cNvPr id="24" name="Text Placeholder 23">
            <a:extLst>
              <a:ext uri="{FF2B5EF4-FFF2-40B4-BE49-F238E27FC236}">
                <a16:creationId xmlns:a16="http://schemas.microsoft.com/office/drawing/2014/main" id="{9FFF9CD2-0893-33FB-480A-506C7095C2FA}"/>
              </a:ext>
            </a:extLst>
          </p:cNvPr>
          <p:cNvSpPr>
            <a:spLocks noGrp="1"/>
          </p:cNvSpPr>
          <p:nvPr>
            <p:ph type="body" sz="quarter" idx="45" hasCustomPrompt="1"/>
          </p:nvPr>
        </p:nvSpPr>
        <p:spPr>
          <a:xfrm>
            <a:off x="608013" y="5022850"/>
            <a:ext cx="3200400" cy="227013"/>
          </a:xfrm>
        </p:spPr>
        <p:txBody>
          <a:bodyPr anchor="b" anchorCtr="0"/>
          <a:lstStyle>
            <a:lvl1pPr>
              <a:defRPr sz="1200" cap="all" baseline="0">
                <a:solidFill>
                  <a:schemeClr val="accent4"/>
                </a:solidFill>
              </a:defRPr>
            </a:lvl1pPr>
          </a:lstStyle>
          <a:p>
            <a:pPr lvl="0"/>
            <a:r>
              <a:rPr lang="en-US"/>
              <a:t>products</a:t>
            </a:r>
          </a:p>
        </p:txBody>
      </p:sp>
      <p:sp>
        <p:nvSpPr>
          <p:cNvPr id="26" name="Text Placeholder 25">
            <a:extLst>
              <a:ext uri="{FF2B5EF4-FFF2-40B4-BE49-F238E27FC236}">
                <a16:creationId xmlns:a16="http://schemas.microsoft.com/office/drawing/2014/main" id="{F2B49FE0-BA78-9DF9-AB7D-9F52651E93AD}"/>
              </a:ext>
            </a:extLst>
          </p:cNvPr>
          <p:cNvSpPr>
            <a:spLocks noGrp="1"/>
          </p:cNvSpPr>
          <p:nvPr>
            <p:ph type="body" sz="quarter" idx="46" hasCustomPrompt="1"/>
          </p:nvPr>
        </p:nvSpPr>
        <p:spPr>
          <a:xfrm>
            <a:off x="4427538" y="5022850"/>
            <a:ext cx="3200400" cy="227013"/>
          </a:xfrm>
        </p:spPr>
        <p:txBody>
          <a:bodyPr anchor="b" anchorCtr="0"/>
          <a:lstStyle>
            <a:lvl1pPr>
              <a:defRPr sz="1200" cap="all" baseline="0">
                <a:solidFill>
                  <a:schemeClr val="accent4"/>
                </a:solidFill>
              </a:defRPr>
            </a:lvl1pPr>
          </a:lstStyle>
          <a:p>
            <a:pPr lvl="0"/>
            <a:r>
              <a:rPr lang="en-US"/>
              <a:t>Strategic priorities</a:t>
            </a:r>
          </a:p>
        </p:txBody>
      </p:sp>
      <p:cxnSp>
        <p:nvCxnSpPr>
          <p:cNvPr id="32" name="Straight Connector 31">
            <a:extLst>
              <a:ext uri="{FF2B5EF4-FFF2-40B4-BE49-F238E27FC236}">
                <a16:creationId xmlns:a16="http://schemas.microsoft.com/office/drawing/2014/main" id="{14F46384-B6E3-0D43-924E-874DEC2344B1}"/>
              </a:ext>
              <a:ext uri="{C183D7F6-B498-43B3-948B-1728B52AA6E4}">
                <adec:decorative xmlns:adec="http://schemas.microsoft.com/office/drawing/2017/decorative" xmlns="" val="1"/>
              </a:ext>
            </a:extLst>
          </p:cNvPr>
          <p:cNvCxnSpPr>
            <a:cxnSpLocks/>
          </p:cNvCxnSpPr>
          <p:nvPr userDrawn="1"/>
        </p:nvCxnSpPr>
        <p:spPr>
          <a:xfrm>
            <a:off x="609600" y="1552248"/>
            <a:ext cx="3471746" cy="0"/>
          </a:xfrm>
          <a:prstGeom prst="line">
            <a:avLst/>
          </a:prstGeom>
          <a:ln w="222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3526770-8F35-FB4A-8638-521D0DA87F6C}"/>
              </a:ext>
              <a:ext uri="{C183D7F6-B498-43B3-948B-1728B52AA6E4}">
                <adec:decorative xmlns:adec="http://schemas.microsoft.com/office/drawing/2017/decorative" xmlns="" val="1"/>
              </a:ext>
            </a:extLst>
          </p:cNvPr>
          <p:cNvCxnSpPr>
            <a:cxnSpLocks/>
          </p:cNvCxnSpPr>
          <p:nvPr userDrawn="1"/>
        </p:nvCxnSpPr>
        <p:spPr>
          <a:xfrm>
            <a:off x="4412165" y="1552248"/>
            <a:ext cx="3471746" cy="0"/>
          </a:xfrm>
          <a:prstGeom prst="line">
            <a:avLst/>
          </a:prstGeom>
          <a:ln w="222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3C08A52-2522-8C40-B8B1-C98FEBB888F7}"/>
              </a:ext>
              <a:ext uri="{C183D7F6-B498-43B3-948B-1728B52AA6E4}">
                <adec:decorative xmlns:adec="http://schemas.microsoft.com/office/drawing/2017/decorative" xmlns="" val="1"/>
              </a:ext>
            </a:extLst>
          </p:cNvPr>
          <p:cNvCxnSpPr>
            <a:cxnSpLocks/>
          </p:cNvCxnSpPr>
          <p:nvPr userDrawn="1"/>
        </p:nvCxnSpPr>
        <p:spPr>
          <a:xfrm>
            <a:off x="609600" y="3325372"/>
            <a:ext cx="3471746" cy="0"/>
          </a:xfrm>
          <a:prstGeom prst="line">
            <a:avLst/>
          </a:prstGeom>
          <a:ln w="22225">
            <a:solidFill>
              <a:schemeClr val="accent3"/>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B57CCC6-06B1-7342-99B0-BC7C8FBE5E73}"/>
              </a:ext>
              <a:ext uri="{C183D7F6-B498-43B3-948B-1728B52AA6E4}">
                <adec:decorative xmlns:adec="http://schemas.microsoft.com/office/drawing/2017/decorative" xmlns="" val="1"/>
              </a:ext>
            </a:extLst>
          </p:cNvPr>
          <p:cNvCxnSpPr>
            <a:cxnSpLocks/>
          </p:cNvCxnSpPr>
          <p:nvPr userDrawn="1"/>
        </p:nvCxnSpPr>
        <p:spPr>
          <a:xfrm>
            <a:off x="4412165" y="3325372"/>
            <a:ext cx="3471746" cy="0"/>
          </a:xfrm>
          <a:prstGeom prst="line">
            <a:avLst/>
          </a:prstGeom>
          <a:ln w="22225">
            <a:solidFill>
              <a:schemeClr val="accent3"/>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3C87E7C-5ED2-214E-8A38-ED05177A65DC}"/>
              </a:ext>
              <a:ext uri="{C183D7F6-B498-43B3-948B-1728B52AA6E4}">
                <adec:decorative xmlns:adec="http://schemas.microsoft.com/office/drawing/2017/decorative" xmlns="" val="1"/>
              </a:ext>
            </a:extLst>
          </p:cNvPr>
          <p:cNvCxnSpPr>
            <a:cxnSpLocks/>
          </p:cNvCxnSpPr>
          <p:nvPr userDrawn="1"/>
        </p:nvCxnSpPr>
        <p:spPr>
          <a:xfrm>
            <a:off x="608739" y="5022214"/>
            <a:ext cx="3471746" cy="0"/>
          </a:xfrm>
          <a:prstGeom prst="line">
            <a:avLst/>
          </a:prstGeom>
          <a:ln w="22225">
            <a:solidFill>
              <a:schemeClr val="accent4"/>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page number">
            <a:extLst>
              <a:ext uri="{FF2B5EF4-FFF2-40B4-BE49-F238E27FC236}">
                <a16:creationId xmlns:a16="http://schemas.microsoft.com/office/drawing/2014/main" id="{CB20449E-0760-3743-8E7C-7D6BA7165F7F}"/>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cxnSp>
        <p:nvCxnSpPr>
          <p:cNvPr id="49" name="Straight Connector 48">
            <a:extLst>
              <a:ext uri="{FF2B5EF4-FFF2-40B4-BE49-F238E27FC236}">
                <a16:creationId xmlns:a16="http://schemas.microsoft.com/office/drawing/2014/main" id="{5CABBF0D-1BD1-F9E7-64FF-6B8D87E611B7}"/>
              </a:ext>
              <a:ext uri="{C183D7F6-B498-43B3-948B-1728B52AA6E4}">
                <adec:decorative xmlns:adec="http://schemas.microsoft.com/office/drawing/2017/decorative" xmlns="" val="1"/>
              </a:ext>
            </a:extLst>
          </p:cNvPr>
          <p:cNvCxnSpPr>
            <a:cxnSpLocks/>
          </p:cNvCxnSpPr>
          <p:nvPr userDrawn="1"/>
        </p:nvCxnSpPr>
        <p:spPr>
          <a:xfrm>
            <a:off x="4412165" y="5022214"/>
            <a:ext cx="3471746" cy="0"/>
          </a:xfrm>
          <a:prstGeom prst="line">
            <a:avLst/>
          </a:prstGeom>
          <a:ln w="22225">
            <a:solidFill>
              <a:schemeClr val="accent4"/>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7219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hree Icon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5A99F-0678-4DC4-A266-1AD031E9C8E4}"/>
              </a:ext>
            </a:extLst>
          </p:cNvPr>
          <p:cNvSpPr>
            <a:spLocks noGrp="1"/>
          </p:cNvSpPr>
          <p:nvPr>
            <p:ph type="title" hasCustomPrompt="1"/>
          </p:nvPr>
        </p:nvSpPr>
        <p:spPr/>
        <p:txBody>
          <a:bodyPr/>
          <a:lstStyle>
            <a:lvl1pPr>
              <a:defRPr>
                <a:solidFill>
                  <a:schemeClr val="accent2"/>
                </a:solidFill>
              </a:defRPr>
            </a:lvl1pPr>
          </a:lstStyle>
          <a:p>
            <a:r>
              <a:rPr lang="en-US"/>
              <a:t>Three Icon Placeholders with Text Descriptions</a:t>
            </a:r>
          </a:p>
        </p:txBody>
      </p:sp>
      <p:sp>
        <p:nvSpPr>
          <p:cNvPr id="12" name="Subtitle 2">
            <a:extLst>
              <a:ext uri="{FF2B5EF4-FFF2-40B4-BE49-F238E27FC236}">
                <a16:creationId xmlns:a16="http://schemas.microsoft.com/office/drawing/2014/main" id="{4EBF1472-E940-4CC7-B5D3-349346A425A8}"/>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21" name="Oval 20">
            <a:extLst>
              <a:ext uri="{FF2B5EF4-FFF2-40B4-BE49-F238E27FC236}">
                <a16:creationId xmlns:a16="http://schemas.microsoft.com/office/drawing/2014/main" id="{B1C210DC-5DBB-4F0D-875F-CD8AAAB938CE}"/>
              </a:ext>
              <a:ext uri="{C183D7F6-B498-43B3-948B-1728B52AA6E4}">
                <adec:decorative xmlns:adec="http://schemas.microsoft.com/office/drawing/2017/decorative" xmlns="" val="1"/>
              </a:ext>
            </a:extLst>
          </p:cNvPr>
          <p:cNvSpPr/>
          <p:nvPr/>
        </p:nvSpPr>
        <p:spPr bwMode="gray">
          <a:xfrm>
            <a:off x="1981877" y="2055429"/>
            <a:ext cx="1828959" cy="1828959"/>
          </a:xfrm>
          <a:prstGeom prst="ellipse">
            <a:avLst/>
          </a:prstGeom>
          <a:noFill/>
          <a:ln w="38100">
            <a:solidFill>
              <a:schemeClr val="accent4"/>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4"/>
              </a:solidFill>
            </a:endParaRPr>
          </a:p>
        </p:txBody>
      </p:sp>
      <p:sp>
        <p:nvSpPr>
          <p:cNvPr id="13" name="Text Placeholder 3">
            <a:extLst>
              <a:ext uri="{FF2B5EF4-FFF2-40B4-BE49-F238E27FC236}">
                <a16:creationId xmlns:a16="http://schemas.microsoft.com/office/drawing/2014/main" id="{83C9F48F-8CFB-DD45-AE7E-6A5DE26F9510}"/>
              </a:ext>
            </a:extLst>
          </p:cNvPr>
          <p:cNvSpPr>
            <a:spLocks noGrp="1"/>
          </p:cNvSpPr>
          <p:nvPr>
            <p:ph type="body" sz="quarter" idx="21" hasCustomPrompt="1"/>
          </p:nvPr>
        </p:nvSpPr>
        <p:spPr>
          <a:xfrm>
            <a:off x="2188103" y="2419650"/>
            <a:ext cx="1396669" cy="1100516"/>
          </a:xfrm>
        </p:spPr>
        <p:txBody>
          <a:bodyPr anchor="ctr" anchorCtr="0"/>
          <a:lstStyle>
            <a:lvl1pPr algn="ctr">
              <a:lnSpc>
                <a:spcPct val="100000"/>
              </a:lnSpc>
              <a:spcBef>
                <a:spcPts val="600"/>
              </a:spcBef>
              <a:defRPr sz="1800">
                <a:solidFill>
                  <a:schemeClr val="accent4"/>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4" name="Text Placeholder 3">
            <a:extLst>
              <a:ext uri="{FF2B5EF4-FFF2-40B4-BE49-F238E27FC236}">
                <a16:creationId xmlns:a16="http://schemas.microsoft.com/office/drawing/2014/main" id="{B9CC9B40-9AF4-4EF7-8384-2ACE79EA95C9}"/>
              </a:ext>
            </a:extLst>
          </p:cNvPr>
          <p:cNvSpPr>
            <a:spLocks noGrp="1"/>
          </p:cNvSpPr>
          <p:nvPr>
            <p:ph type="body" sz="quarter" idx="18" hasCustomPrompt="1"/>
          </p:nvPr>
        </p:nvSpPr>
        <p:spPr>
          <a:xfrm>
            <a:off x="1525905" y="4267940"/>
            <a:ext cx="2744788" cy="1458912"/>
          </a:xfrm>
        </p:spPr>
        <p:txBody>
          <a:bodyPr/>
          <a:lstStyle>
            <a:lvl1pPr algn="ctr">
              <a:lnSpc>
                <a:spcPct val="100000"/>
              </a:lnSpc>
              <a:spcBef>
                <a:spcPts val="600"/>
              </a:spcBef>
              <a:defRPr sz="2400">
                <a:solidFill>
                  <a:schemeClr val="accent4"/>
                </a:solidFill>
              </a:defRPr>
            </a:lvl1pPr>
            <a:lvl2pPr marL="0" indent="0" algn="ctr">
              <a:lnSpc>
                <a:spcPct val="100000"/>
              </a:lnSpc>
              <a:spcBef>
                <a:spcPts val="600"/>
              </a:spcBef>
              <a:buFont typeface="Open Sans" panose="020B0606030504020204" pitchFamily="34" charset="0"/>
              <a:buChar char="​"/>
              <a:defRPr>
                <a:solidFill>
                  <a:schemeClr val="tx1"/>
                </a:solidFill>
              </a:defRPr>
            </a:lvl2pPr>
          </a:lstStyle>
          <a:p>
            <a:pPr lvl="0"/>
            <a:r>
              <a:rPr lang="en-US" dirty="0"/>
              <a:t>Click to add text here</a:t>
            </a:r>
          </a:p>
          <a:p>
            <a:pPr lvl="1"/>
            <a:r>
              <a:rPr lang="en-US" dirty="0"/>
              <a:t>Second level</a:t>
            </a:r>
          </a:p>
        </p:txBody>
      </p:sp>
      <p:sp>
        <p:nvSpPr>
          <p:cNvPr id="23" name="Oval 22">
            <a:extLst>
              <a:ext uri="{FF2B5EF4-FFF2-40B4-BE49-F238E27FC236}">
                <a16:creationId xmlns:a16="http://schemas.microsoft.com/office/drawing/2014/main" id="{6FECF9D0-D7A8-43DD-B38D-E1090C0B322F}"/>
              </a:ext>
              <a:ext uri="{C183D7F6-B498-43B3-948B-1728B52AA6E4}">
                <adec:decorative xmlns:adec="http://schemas.microsoft.com/office/drawing/2017/decorative" xmlns="" val="1"/>
              </a:ext>
            </a:extLst>
          </p:cNvPr>
          <p:cNvSpPr/>
          <p:nvPr/>
        </p:nvSpPr>
        <p:spPr bwMode="gray">
          <a:xfrm>
            <a:off x="5184924" y="2055429"/>
            <a:ext cx="1828959" cy="1828959"/>
          </a:xfrm>
          <a:prstGeom prst="ellipse">
            <a:avLst/>
          </a:prstGeom>
          <a:noFill/>
          <a:ln w="38100">
            <a:solidFill>
              <a:schemeClr val="accent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Text Placeholder 3">
            <a:extLst>
              <a:ext uri="{FF2B5EF4-FFF2-40B4-BE49-F238E27FC236}">
                <a16:creationId xmlns:a16="http://schemas.microsoft.com/office/drawing/2014/main" id="{04DBEFEC-821B-4F4E-8D5E-E6843BF1AEAD}"/>
              </a:ext>
            </a:extLst>
          </p:cNvPr>
          <p:cNvSpPr>
            <a:spLocks noGrp="1"/>
          </p:cNvSpPr>
          <p:nvPr>
            <p:ph type="body" sz="quarter" idx="22" hasCustomPrompt="1"/>
          </p:nvPr>
        </p:nvSpPr>
        <p:spPr>
          <a:xfrm>
            <a:off x="5408612" y="2419650"/>
            <a:ext cx="1396669" cy="1100516"/>
          </a:xfrm>
        </p:spPr>
        <p:txBody>
          <a:bodyPr anchor="ctr" anchorCtr="0"/>
          <a:lstStyle>
            <a:lvl1pPr algn="ctr">
              <a:lnSpc>
                <a:spcPct val="100000"/>
              </a:lnSpc>
              <a:spcBef>
                <a:spcPts val="600"/>
              </a:spcBef>
              <a:defRPr sz="1800">
                <a:solidFill>
                  <a:schemeClr val="accent3"/>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14" name="Text Placeholder 3">
            <a:extLst>
              <a:ext uri="{FF2B5EF4-FFF2-40B4-BE49-F238E27FC236}">
                <a16:creationId xmlns:a16="http://schemas.microsoft.com/office/drawing/2014/main" id="{D69CA39A-E967-4A68-A944-35C345A456D5}"/>
              </a:ext>
            </a:extLst>
          </p:cNvPr>
          <p:cNvSpPr>
            <a:spLocks noGrp="1"/>
          </p:cNvSpPr>
          <p:nvPr>
            <p:ph type="body" sz="quarter" idx="19" hasCustomPrompt="1"/>
          </p:nvPr>
        </p:nvSpPr>
        <p:spPr>
          <a:xfrm>
            <a:off x="4721225" y="4267940"/>
            <a:ext cx="2744788" cy="1458912"/>
          </a:xfrm>
        </p:spPr>
        <p:txBody>
          <a:bodyPr/>
          <a:lstStyle>
            <a:lvl1pPr algn="ctr">
              <a:lnSpc>
                <a:spcPct val="100000"/>
              </a:lnSpc>
              <a:spcBef>
                <a:spcPts val="600"/>
              </a:spcBef>
              <a:defRPr sz="2400">
                <a:solidFill>
                  <a:schemeClr val="accent3"/>
                </a:solidFill>
              </a:defRPr>
            </a:lvl1pPr>
            <a:lvl2pPr marL="285750" indent="-285750" algn="ctr">
              <a:lnSpc>
                <a:spcPct val="100000"/>
              </a:lnSpc>
              <a:spcBef>
                <a:spcPts val="600"/>
              </a:spcBef>
              <a:buFont typeface="Open Sans" panose="020B0606030504020204" pitchFamily="34" charset="0"/>
              <a:buChar char="​"/>
              <a:defRPr lang="en-US" sz="1800" kern="1200" dirty="0">
                <a:solidFill>
                  <a:schemeClr val="tx1"/>
                </a:solidFill>
                <a:latin typeface="+mn-lt"/>
                <a:ea typeface="+mn-ea"/>
                <a:cs typeface="+mn-cs"/>
              </a:defRPr>
            </a:lvl2pPr>
          </a:lstStyle>
          <a:p>
            <a:pPr lvl="0"/>
            <a:r>
              <a:rPr lang="en-US" dirty="0"/>
              <a:t>Click to add text here</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22" name="Oval 21">
            <a:extLst>
              <a:ext uri="{FF2B5EF4-FFF2-40B4-BE49-F238E27FC236}">
                <a16:creationId xmlns:a16="http://schemas.microsoft.com/office/drawing/2014/main" id="{446F04B0-7860-407F-85B7-42E38FAFE34B}"/>
              </a:ext>
              <a:ext uri="{C183D7F6-B498-43B3-948B-1728B52AA6E4}">
                <adec:decorative xmlns:adec="http://schemas.microsoft.com/office/drawing/2017/decorative" xmlns="" val="1"/>
              </a:ext>
            </a:extLst>
          </p:cNvPr>
          <p:cNvSpPr/>
          <p:nvPr/>
        </p:nvSpPr>
        <p:spPr bwMode="gray">
          <a:xfrm>
            <a:off x="8389301" y="2055429"/>
            <a:ext cx="1828959" cy="1828959"/>
          </a:xfrm>
          <a:prstGeom prst="ellipse">
            <a:avLst/>
          </a:prstGeom>
          <a:no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Text Placeholder 3">
            <a:extLst>
              <a:ext uri="{FF2B5EF4-FFF2-40B4-BE49-F238E27FC236}">
                <a16:creationId xmlns:a16="http://schemas.microsoft.com/office/drawing/2014/main" id="{41A16A22-350B-4B24-A3CD-4D5DE470DEEB}"/>
              </a:ext>
            </a:extLst>
          </p:cNvPr>
          <p:cNvSpPr>
            <a:spLocks noGrp="1"/>
          </p:cNvSpPr>
          <p:nvPr>
            <p:ph type="body" sz="quarter" idx="20" hasCustomPrompt="1"/>
          </p:nvPr>
        </p:nvSpPr>
        <p:spPr>
          <a:xfrm>
            <a:off x="7923213" y="4267940"/>
            <a:ext cx="2744788" cy="1458912"/>
          </a:xfrm>
        </p:spPr>
        <p:txBody>
          <a:bodyPr/>
          <a:lstStyle>
            <a:lvl1pPr algn="ctr">
              <a:lnSpc>
                <a:spcPct val="100000"/>
              </a:lnSpc>
              <a:spcBef>
                <a:spcPts val="600"/>
              </a:spcBef>
              <a:defRPr sz="2400">
                <a:solidFill>
                  <a:schemeClr val="accent2"/>
                </a:solidFill>
              </a:defRPr>
            </a:lvl1pPr>
            <a:lvl2pPr marL="285750" indent="-285750" algn="ctr">
              <a:lnSpc>
                <a:spcPct val="100000"/>
              </a:lnSpc>
              <a:spcBef>
                <a:spcPts val="600"/>
              </a:spcBef>
              <a:buFont typeface="Open Sans" panose="020B0606030504020204" pitchFamily="34" charset="0"/>
              <a:buChar char="​"/>
              <a:defRPr lang="en-US" sz="1800" kern="1200" dirty="0">
                <a:solidFill>
                  <a:schemeClr val="tx1"/>
                </a:solidFill>
                <a:latin typeface="+mn-lt"/>
                <a:ea typeface="+mn-ea"/>
                <a:cs typeface="+mn-cs"/>
              </a:defRPr>
            </a:lvl2pPr>
          </a:lstStyle>
          <a:p>
            <a:pPr lvl="0"/>
            <a:r>
              <a:rPr lang="en-US" dirty="0"/>
              <a:t>Click to add text here</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17" name="Text Placeholder 3">
            <a:extLst>
              <a:ext uri="{FF2B5EF4-FFF2-40B4-BE49-F238E27FC236}">
                <a16:creationId xmlns:a16="http://schemas.microsoft.com/office/drawing/2014/main" id="{0545A424-E307-E14F-A89B-1A531D114FD0}"/>
              </a:ext>
            </a:extLst>
          </p:cNvPr>
          <p:cNvSpPr>
            <a:spLocks noGrp="1"/>
          </p:cNvSpPr>
          <p:nvPr>
            <p:ph type="body" sz="quarter" idx="23" hasCustomPrompt="1"/>
          </p:nvPr>
        </p:nvSpPr>
        <p:spPr>
          <a:xfrm>
            <a:off x="8609012" y="2419650"/>
            <a:ext cx="1396669" cy="1100516"/>
          </a:xfrm>
        </p:spPr>
        <p:txBody>
          <a:bodyPr anchor="ctr" anchorCtr="0"/>
          <a:lstStyle>
            <a:lvl1pPr algn="ctr">
              <a:lnSpc>
                <a:spcPct val="100000"/>
              </a:lnSpc>
              <a:spcBef>
                <a:spcPts val="600"/>
              </a:spcBef>
              <a:defRPr sz="1800">
                <a:solidFill>
                  <a:schemeClr val="accent2"/>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19" name="page number">
            <a:extLst>
              <a:ext uri="{FF2B5EF4-FFF2-40B4-BE49-F238E27FC236}">
                <a16:creationId xmlns:a16="http://schemas.microsoft.com/office/drawing/2014/main" id="{6122FC91-666D-7A42-9D21-9800CF4E3706}"/>
              </a:ext>
            </a:extLst>
          </p:cNvPr>
          <p:cNvSpPr txBox="1"/>
          <p:nvPr/>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
        <p:nvSpPr>
          <p:cNvPr id="18" name="Oval 17">
            <a:extLst>
              <a:ext uri="{FF2B5EF4-FFF2-40B4-BE49-F238E27FC236}">
                <a16:creationId xmlns:a16="http://schemas.microsoft.com/office/drawing/2014/main" id="{B1C210DC-5DBB-4F0D-875F-CD8AAAB938CE}"/>
              </a:ext>
              <a:ext uri="{C183D7F6-B498-43B3-948B-1728B52AA6E4}">
                <adec:decorative xmlns:adec="http://schemas.microsoft.com/office/drawing/2017/decorative" xmlns="" val="1"/>
              </a:ext>
            </a:extLst>
          </p:cNvPr>
          <p:cNvSpPr/>
          <p:nvPr userDrawn="1"/>
        </p:nvSpPr>
        <p:spPr bwMode="gray">
          <a:xfrm>
            <a:off x="1981877" y="2055429"/>
            <a:ext cx="1828959" cy="1828959"/>
          </a:xfrm>
          <a:prstGeom prst="ellipse">
            <a:avLst/>
          </a:prstGeom>
          <a:noFill/>
          <a:ln w="38100">
            <a:solidFill>
              <a:schemeClr val="accent4"/>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4"/>
              </a:solidFill>
            </a:endParaRPr>
          </a:p>
        </p:txBody>
      </p:sp>
      <p:sp>
        <p:nvSpPr>
          <p:cNvPr id="20" name="Oval 19">
            <a:extLst>
              <a:ext uri="{FF2B5EF4-FFF2-40B4-BE49-F238E27FC236}">
                <a16:creationId xmlns:a16="http://schemas.microsoft.com/office/drawing/2014/main" id="{6FECF9D0-D7A8-43DD-B38D-E1090C0B322F}"/>
              </a:ext>
              <a:ext uri="{C183D7F6-B498-43B3-948B-1728B52AA6E4}">
                <adec:decorative xmlns:adec="http://schemas.microsoft.com/office/drawing/2017/decorative" xmlns="" val="1"/>
              </a:ext>
            </a:extLst>
          </p:cNvPr>
          <p:cNvSpPr/>
          <p:nvPr userDrawn="1"/>
        </p:nvSpPr>
        <p:spPr bwMode="gray">
          <a:xfrm>
            <a:off x="5184924" y="2055429"/>
            <a:ext cx="1828959" cy="1828959"/>
          </a:xfrm>
          <a:prstGeom prst="ellipse">
            <a:avLst/>
          </a:prstGeom>
          <a:noFill/>
          <a:ln w="38100">
            <a:solidFill>
              <a:schemeClr val="accent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4" name="Oval 23">
            <a:extLst>
              <a:ext uri="{FF2B5EF4-FFF2-40B4-BE49-F238E27FC236}">
                <a16:creationId xmlns:a16="http://schemas.microsoft.com/office/drawing/2014/main" id="{446F04B0-7860-407F-85B7-42E38FAFE34B}"/>
              </a:ext>
              <a:ext uri="{C183D7F6-B498-43B3-948B-1728B52AA6E4}">
                <adec:decorative xmlns:adec="http://schemas.microsoft.com/office/drawing/2017/decorative" xmlns="" val="1"/>
              </a:ext>
            </a:extLst>
          </p:cNvPr>
          <p:cNvSpPr/>
          <p:nvPr userDrawn="1"/>
        </p:nvSpPr>
        <p:spPr bwMode="gray">
          <a:xfrm>
            <a:off x="8389301" y="2055429"/>
            <a:ext cx="1828959" cy="1828959"/>
          </a:xfrm>
          <a:prstGeom prst="ellipse">
            <a:avLst/>
          </a:prstGeom>
          <a:no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page number">
            <a:extLst>
              <a:ext uri="{FF2B5EF4-FFF2-40B4-BE49-F238E27FC236}">
                <a16:creationId xmlns:a16="http://schemas.microsoft.com/office/drawing/2014/main" id="{6122FC91-666D-7A42-9D21-9800CF4E3706}"/>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3563020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Four Icon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A6ED71B-2619-4816-B753-5E850ED08FBC}"/>
              </a:ext>
            </a:extLst>
          </p:cNvPr>
          <p:cNvSpPr>
            <a:spLocks noGrp="1"/>
          </p:cNvSpPr>
          <p:nvPr>
            <p:ph type="title" hasCustomPrompt="1"/>
          </p:nvPr>
        </p:nvSpPr>
        <p:spPr/>
        <p:txBody>
          <a:bodyPr/>
          <a:lstStyle>
            <a:lvl1pPr>
              <a:defRPr>
                <a:solidFill>
                  <a:schemeClr val="accent2"/>
                </a:solidFill>
              </a:defRPr>
            </a:lvl1pPr>
          </a:lstStyle>
          <a:p>
            <a:r>
              <a:rPr lang="en-US"/>
              <a:t>Four Icon Placeholders with Text Descriptions</a:t>
            </a:r>
          </a:p>
        </p:txBody>
      </p:sp>
      <p:sp>
        <p:nvSpPr>
          <p:cNvPr id="14" name="Subtitle 2">
            <a:extLst>
              <a:ext uri="{FF2B5EF4-FFF2-40B4-BE49-F238E27FC236}">
                <a16:creationId xmlns:a16="http://schemas.microsoft.com/office/drawing/2014/main" id="{BB679D5C-AEFA-4052-96E3-7DF67D7C105A}"/>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84" name="Oval 83">
            <a:extLst>
              <a:ext uri="{FF2B5EF4-FFF2-40B4-BE49-F238E27FC236}">
                <a16:creationId xmlns:a16="http://schemas.microsoft.com/office/drawing/2014/main" id="{085441A7-EBA5-4ABB-8D29-CE4338F0F9B5}"/>
              </a:ext>
              <a:ext uri="{C183D7F6-B498-43B3-948B-1728B52AA6E4}">
                <adec:decorative xmlns:adec="http://schemas.microsoft.com/office/drawing/2017/decorative" xmlns="" val="1"/>
              </a:ext>
            </a:extLst>
          </p:cNvPr>
          <p:cNvSpPr/>
          <p:nvPr/>
        </p:nvSpPr>
        <p:spPr bwMode="gray">
          <a:xfrm>
            <a:off x="1065749" y="2060872"/>
            <a:ext cx="1828959" cy="1828959"/>
          </a:xfrm>
          <a:prstGeom prst="ellipse">
            <a:avLst/>
          </a:prstGeom>
          <a:noFill/>
          <a:ln w="38100">
            <a:solidFill>
              <a:schemeClr val="accent4"/>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4"/>
              </a:solidFill>
            </a:endParaRPr>
          </a:p>
        </p:txBody>
      </p:sp>
      <p:sp>
        <p:nvSpPr>
          <p:cNvPr id="13" name="Text Placeholder 3">
            <a:extLst>
              <a:ext uri="{FF2B5EF4-FFF2-40B4-BE49-F238E27FC236}">
                <a16:creationId xmlns:a16="http://schemas.microsoft.com/office/drawing/2014/main" id="{372EA9D9-DD59-0A4A-94D5-AC136E79CD72}"/>
              </a:ext>
            </a:extLst>
          </p:cNvPr>
          <p:cNvSpPr>
            <a:spLocks noGrp="1"/>
          </p:cNvSpPr>
          <p:nvPr>
            <p:ph type="body" sz="quarter" idx="23" hasCustomPrompt="1"/>
          </p:nvPr>
        </p:nvSpPr>
        <p:spPr>
          <a:xfrm>
            <a:off x="1273703" y="2425093"/>
            <a:ext cx="1396669" cy="1100516"/>
          </a:xfrm>
        </p:spPr>
        <p:txBody>
          <a:bodyPr anchor="ctr" anchorCtr="0"/>
          <a:lstStyle>
            <a:lvl1pPr algn="ctr">
              <a:lnSpc>
                <a:spcPct val="100000"/>
              </a:lnSpc>
              <a:spcBef>
                <a:spcPts val="600"/>
              </a:spcBef>
              <a:defRPr sz="1800">
                <a:solidFill>
                  <a:schemeClr val="accent4"/>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15" name="Text Placeholder 3">
            <a:extLst>
              <a:ext uri="{FF2B5EF4-FFF2-40B4-BE49-F238E27FC236}">
                <a16:creationId xmlns:a16="http://schemas.microsoft.com/office/drawing/2014/main" id="{83A73281-E5F0-4C3B-BE4E-A12D56CC1003}"/>
              </a:ext>
            </a:extLst>
          </p:cNvPr>
          <p:cNvSpPr>
            <a:spLocks noGrp="1"/>
          </p:cNvSpPr>
          <p:nvPr>
            <p:ph type="body" sz="quarter" idx="19" hasCustomPrompt="1"/>
          </p:nvPr>
        </p:nvSpPr>
        <p:spPr>
          <a:xfrm>
            <a:off x="842673" y="4269508"/>
            <a:ext cx="2286000" cy="1458912"/>
          </a:xfrm>
        </p:spPr>
        <p:txBody>
          <a:bodyPr/>
          <a:lstStyle>
            <a:lvl1pPr algn="ctr">
              <a:lnSpc>
                <a:spcPct val="100000"/>
              </a:lnSpc>
              <a:spcBef>
                <a:spcPts val="600"/>
              </a:spcBef>
              <a:defRPr sz="2400">
                <a:solidFill>
                  <a:schemeClr val="accent4"/>
                </a:solidFill>
              </a:defRPr>
            </a:lvl1pPr>
            <a:lvl2pPr marL="285750" indent="-285750" algn="ctr">
              <a:lnSpc>
                <a:spcPct val="100000"/>
              </a:lnSpc>
              <a:spcBef>
                <a:spcPts val="600"/>
              </a:spcBef>
              <a:buFont typeface="Open Sans" panose="020B0606030504020204" pitchFamily="34" charset="0"/>
              <a:buChar char="​"/>
              <a:defRPr lang="en-US" sz="18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87" name="Oval 86">
            <a:extLst>
              <a:ext uri="{FF2B5EF4-FFF2-40B4-BE49-F238E27FC236}">
                <a16:creationId xmlns:a16="http://schemas.microsoft.com/office/drawing/2014/main" id="{45D908EF-1F96-4808-A8DB-F55AB9E8E436}"/>
              </a:ext>
              <a:ext uri="{C183D7F6-B498-43B3-948B-1728B52AA6E4}">
                <adec:decorative xmlns:adec="http://schemas.microsoft.com/office/drawing/2017/decorative" xmlns="" val="1"/>
              </a:ext>
            </a:extLst>
          </p:cNvPr>
          <p:cNvSpPr/>
          <p:nvPr/>
        </p:nvSpPr>
        <p:spPr bwMode="gray">
          <a:xfrm>
            <a:off x="3806932" y="2060872"/>
            <a:ext cx="1828959" cy="1828959"/>
          </a:xfrm>
          <a:prstGeom prst="ellipse">
            <a:avLst/>
          </a:prstGeom>
          <a:noFill/>
          <a:ln w="38100">
            <a:solidFill>
              <a:schemeClr val="accent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16" name="Text Placeholder 3">
            <a:extLst>
              <a:ext uri="{FF2B5EF4-FFF2-40B4-BE49-F238E27FC236}">
                <a16:creationId xmlns:a16="http://schemas.microsoft.com/office/drawing/2014/main" id="{F7F1E977-D1E8-7040-8576-578BD8CB8424}"/>
              </a:ext>
            </a:extLst>
          </p:cNvPr>
          <p:cNvSpPr>
            <a:spLocks noGrp="1"/>
          </p:cNvSpPr>
          <p:nvPr>
            <p:ph type="body" sz="quarter" idx="24" hasCustomPrompt="1"/>
          </p:nvPr>
        </p:nvSpPr>
        <p:spPr>
          <a:xfrm>
            <a:off x="4000597" y="2425093"/>
            <a:ext cx="1396669" cy="1100516"/>
          </a:xfrm>
        </p:spPr>
        <p:txBody>
          <a:bodyPr anchor="ctr" anchorCtr="0"/>
          <a:lstStyle>
            <a:lvl1pPr algn="ctr">
              <a:lnSpc>
                <a:spcPct val="100000"/>
              </a:lnSpc>
              <a:spcBef>
                <a:spcPts val="600"/>
              </a:spcBef>
              <a:defRPr sz="1800">
                <a:solidFill>
                  <a:schemeClr val="accent3"/>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21" name="Text Placeholder 3">
            <a:extLst>
              <a:ext uri="{FF2B5EF4-FFF2-40B4-BE49-F238E27FC236}">
                <a16:creationId xmlns:a16="http://schemas.microsoft.com/office/drawing/2014/main" id="{70078EAE-661A-4C72-917B-F0225239F68A}"/>
              </a:ext>
            </a:extLst>
          </p:cNvPr>
          <p:cNvSpPr>
            <a:spLocks noGrp="1"/>
          </p:cNvSpPr>
          <p:nvPr>
            <p:ph type="body" sz="quarter" idx="20" hasCustomPrompt="1"/>
          </p:nvPr>
        </p:nvSpPr>
        <p:spPr>
          <a:xfrm>
            <a:off x="3579813" y="4269508"/>
            <a:ext cx="2286000" cy="1458912"/>
          </a:xfrm>
        </p:spPr>
        <p:txBody>
          <a:bodyPr/>
          <a:lstStyle>
            <a:lvl1pPr algn="ctr">
              <a:lnSpc>
                <a:spcPct val="100000"/>
              </a:lnSpc>
              <a:spcBef>
                <a:spcPts val="600"/>
              </a:spcBef>
              <a:defRPr sz="2400">
                <a:solidFill>
                  <a:schemeClr val="accent3"/>
                </a:solidFill>
              </a:defRPr>
            </a:lvl1pPr>
            <a:lvl2pPr marL="285750" indent="-285750" algn="ctr">
              <a:lnSpc>
                <a:spcPct val="100000"/>
              </a:lnSpc>
              <a:spcBef>
                <a:spcPts val="600"/>
              </a:spcBef>
              <a:buFont typeface="Open Sans" panose="020B0606030504020204" pitchFamily="34" charset="0"/>
              <a:buChar char="​"/>
              <a:defRPr lang="en-US" sz="18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86" name="Oval 85">
            <a:extLst>
              <a:ext uri="{FF2B5EF4-FFF2-40B4-BE49-F238E27FC236}">
                <a16:creationId xmlns:a16="http://schemas.microsoft.com/office/drawing/2014/main" id="{5670C03F-6336-45E3-A9F4-0CD130D80D1B}"/>
              </a:ext>
              <a:ext uri="{C183D7F6-B498-43B3-948B-1728B52AA6E4}">
                <adec:decorative xmlns:adec="http://schemas.microsoft.com/office/drawing/2017/decorative" xmlns="" val="1"/>
              </a:ext>
            </a:extLst>
          </p:cNvPr>
          <p:cNvSpPr/>
          <p:nvPr/>
        </p:nvSpPr>
        <p:spPr bwMode="gray">
          <a:xfrm>
            <a:off x="6562100" y="2060872"/>
            <a:ext cx="1828959" cy="1828959"/>
          </a:xfrm>
          <a:prstGeom prst="ellipse">
            <a:avLst/>
          </a:prstGeom>
          <a:no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17" name="Text Placeholder 3">
            <a:extLst>
              <a:ext uri="{FF2B5EF4-FFF2-40B4-BE49-F238E27FC236}">
                <a16:creationId xmlns:a16="http://schemas.microsoft.com/office/drawing/2014/main" id="{6B608689-50E6-784F-8AFD-D13D124BAA5B}"/>
              </a:ext>
            </a:extLst>
          </p:cNvPr>
          <p:cNvSpPr>
            <a:spLocks noGrp="1"/>
          </p:cNvSpPr>
          <p:nvPr>
            <p:ph type="body" sz="quarter" idx="25" hasCustomPrompt="1"/>
          </p:nvPr>
        </p:nvSpPr>
        <p:spPr>
          <a:xfrm>
            <a:off x="6772120" y="2425093"/>
            <a:ext cx="1396669" cy="1100516"/>
          </a:xfrm>
        </p:spPr>
        <p:txBody>
          <a:bodyPr anchor="ctr" anchorCtr="0"/>
          <a:lstStyle>
            <a:lvl1pPr algn="ctr">
              <a:lnSpc>
                <a:spcPct val="100000"/>
              </a:lnSpc>
              <a:spcBef>
                <a:spcPts val="600"/>
              </a:spcBef>
              <a:defRPr sz="1800">
                <a:solidFill>
                  <a:schemeClr val="accent2"/>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22" name="Text Placeholder 3">
            <a:extLst>
              <a:ext uri="{FF2B5EF4-FFF2-40B4-BE49-F238E27FC236}">
                <a16:creationId xmlns:a16="http://schemas.microsoft.com/office/drawing/2014/main" id="{566D6B40-9CB0-4B56-A3E1-9A7F945F094A}"/>
              </a:ext>
            </a:extLst>
          </p:cNvPr>
          <p:cNvSpPr>
            <a:spLocks noGrp="1"/>
          </p:cNvSpPr>
          <p:nvPr>
            <p:ph type="body" sz="quarter" idx="21" hasCustomPrompt="1"/>
          </p:nvPr>
        </p:nvSpPr>
        <p:spPr>
          <a:xfrm>
            <a:off x="6323013" y="4269508"/>
            <a:ext cx="2286000" cy="1458912"/>
          </a:xfrm>
        </p:spPr>
        <p:txBody>
          <a:bodyPr/>
          <a:lstStyle>
            <a:lvl1pPr algn="ctr">
              <a:lnSpc>
                <a:spcPct val="100000"/>
              </a:lnSpc>
              <a:spcBef>
                <a:spcPts val="600"/>
              </a:spcBef>
              <a:defRPr sz="2400">
                <a:solidFill>
                  <a:schemeClr val="accent2"/>
                </a:solidFill>
              </a:defRPr>
            </a:lvl1pPr>
            <a:lvl2pPr marL="285750" indent="-285750" algn="ctr">
              <a:lnSpc>
                <a:spcPct val="100000"/>
              </a:lnSpc>
              <a:spcBef>
                <a:spcPts val="600"/>
              </a:spcBef>
              <a:buFont typeface="Open Sans" panose="020B0606030504020204" pitchFamily="34" charset="0"/>
              <a:buChar char="​"/>
              <a:defRPr lang="en-US" sz="18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85" name="Oval 84">
            <a:extLst>
              <a:ext uri="{FF2B5EF4-FFF2-40B4-BE49-F238E27FC236}">
                <a16:creationId xmlns:a16="http://schemas.microsoft.com/office/drawing/2014/main" id="{3019BB56-AE7C-42CA-A8FF-432F4F176B8B}"/>
              </a:ext>
              <a:ext uri="{C183D7F6-B498-43B3-948B-1728B52AA6E4}">
                <adec:decorative xmlns:adec="http://schemas.microsoft.com/office/drawing/2017/decorative" xmlns="" val="1"/>
              </a:ext>
            </a:extLst>
          </p:cNvPr>
          <p:cNvSpPr/>
          <p:nvPr/>
        </p:nvSpPr>
        <p:spPr bwMode="gray">
          <a:xfrm>
            <a:off x="9302132" y="2060872"/>
            <a:ext cx="1828959" cy="1828959"/>
          </a:xfrm>
          <a:prstGeom prst="ellipse">
            <a:avLst/>
          </a:prstGeom>
          <a:noFill/>
          <a:ln w="38100">
            <a:solidFill>
              <a:schemeClr val="accent5"/>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Text Placeholder 3">
            <a:extLst>
              <a:ext uri="{FF2B5EF4-FFF2-40B4-BE49-F238E27FC236}">
                <a16:creationId xmlns:a16="http://schemas.microsoft.com/office/drawing/2014/main" id="{290217BC-3881-DF41-A8F3-900AF04F1B7D}"/>
              </a:ext>
            </a:extLst>
          </p:cNvPr>
          <p:cNvSpPr>
            <a:spLocks noGrp="1"/>
          </p:cNvSpPr>
          <p:nvPr>
            <p:ph type="body" sz="quarter" idx="26" hasCustomPrompt="1"/>
          </p:nvPr>
        </p:nvSpPr>
        <p:spPr>
          <a:xfrm>
            <a:off x="9538248" y="2425093"/>
            <a:ext cx="1396669" cy="1100516"/>
          </a:xfrm>
        </p:spPr>
        <p:txBody>
          <a:bodyPr anchor="ctr" anchorCtr="0"/>
          <a:lstStyle>
            <a:lvl1pPr algn="ctr">
              <a:lnSpc>
                <a:spcPct val="100000"/>
              </a:lnSpc>
              <a:spcBef>
                <a:spcPts val="600"/>
              </a:spcBef>
              <a:defRPr sz="1800">
                <a:solidFill>
                  <a:schemeClr val="accent5"/>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23" name="Text Placeholder 3">
            <a:extLst>
              <a:ext uri="{FF2B5EF4-FFF2-40B4-BE49-F238E27FC236}">
                <a16:creationId xmlns:a16="http://schemas.microsoft.com/office/drawing/2014/main" id="{16F5CA9C-E491-4F70-B6EE-A50641060112}"/>
              </a:ext>
            </a:extLst>
          </p:cNvPr>
          <p:cNvSpPr>
            <a:spLocks noGrp="1"/>
          </p:cNvSpPr>
          <p:nvPr>
            <p:ph type="body" sz="quarter" idx="22" hasCustomPrompt="1"/>
          </p:nvPr>
        </p:nvSpPr>
        <p:spPr>
          <a:xfrm>
            <a:off x="9066213" y="4269508"/>
            <a:ext cx="2286000" cy="1458912"/>
          </a:xfrm>
        </p:spPr>
        <p:txBody>
          <a:bodyPr/>
          <a:lstStyle>
            <a:lvl1pPr algn="ctr">
              <a:lnSpc>
                <a:spcPct val="100000"/>
              </a:lnSpc>
              <a:spcBef>
                <a:spcPts val="600"/>
              </a:spcBef>
              <a:defRPr sz="2400">
                <a:solidFill>
                  <a:schemeClr val="accent5"/>
                </a:solidFill>
              </a:defRPr>
            </a:lvl1pPr>
            <a:lvl2pPr marL="285750" indent="-285750" algn="ctr">
              <a:lnSpc>
                <a:spcPct val="100000"/>
              </a:lnSpc>
              <a:spcBef>
                <a:spcPts val="600"/>
              </a:spcBef>
              <a:buFont typeface="Open Sans" panose="020B0606030504020204" pitchFamily="34" charset="0"/>
              <a:buChar char="​"/>
              <a:defRPr lang="en-US" sz="18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20" name="page number">
            <a:extLst>
              <a:ext uri="{FF2B5EF4-FFF2-40B4-BE49-F238E27FC236}">
                <a16:creationId xmlns:a16="http://schemas.microsoft.com/office/drawing/2014/main" id="{1D45AB97-9B77-2244-B7BA-E18EA4CD43EA}"/>
              </a:ext>
            </a:extLst>
          </p:cNvPr>
          <p:cNvSpPr txBox="1"/>
          <p:nvPr/>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
        <p:nvSpPr>
          <p:cNvPr id="19" name="Oval 18">
            <a:extLst>
              <a:ext uri="{FF2B5EF4-FFF2-40B4-BE49-F238E27FC236}">
                <a16:creationId xmlns:a16="http://schemas.microsoft.com/office/drawing/2014/main" id="{085441A7-EBA5-4ABB-8D29-CE4338F0F9B5}"/>
              </a:ext>
              <a:ext uri="{C183D7F6-B498-43B3-948B-1728B52AA6E4}">
                <adec:decorative xmlns:adec="http://schemas.microsoft.com/office/drawing/2017/decorative" xmlns="" val="1"/>
              </a:ext>
            </a:extLst>
          </p:cNvPr>
          <p:cNvSpPr/>
          <p:nvPr userDrawn="1"/>
        </p:nvSpPr>
        <p:spPr bwMode="gray">
          <a:xfrm>
            <a:off x="1065749" y="2060872"/>
            <a:ext cx="1828959" cy="1828959"/>
          </a:xfrm>
          <a:prstGeom prst="ellipse">
            <a:avLst/>
          </a:prstGeom>
          <a:noFill/>
          <a:ln w="38100">
            <a:solidFill>
              <a:schemeClr val="accent4"/>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4"/>
              </a:solidFill>
            </a:endParaRPr>
          </a:p>
        </p:txBody>
      </p:sp>
      <p:sp>
        <p:nvSpPr>
          <p:cNvPr id="24" name="Oval 23">
            <a:extLst>
              <a:ext uri="{FF2B5EF4-FFF2-40B4-BE49-F238E27FC236}">
                <a16:creationId xmlns:a16="http://schemas.microsoft.com/office/drawing/2014/main" id="{45D908EF-1F96-4808-A8DB-F55AB9E8E436}"/>
              </a:ext>
              <a:ext uri="{C183D7F6-B498-43B3-948B-1728B52AA6E4}">
                <adec:decorative xmlns:adec="http://schemas.microsoft.com/office/drawing/2017/decorative" xmlns="" val="1"/>
              </a:ext>
            </a:extLst>
          </p:cNvPr>
          <p:cNvSpPr/>
          <p:nvPr userDrawn="1"/>
        </p:nvSpPr>
        <p:spPr bwMode="gray">
          <a:xfrm>
            <a:off x="3806932" y="2060872"/>
            <a:ext cx="1828959" cy="1828959"/>
          </a:xfrm>
          <a:prstGeom prst="ellipse">
            <a:avLst/>
          </a:prstGeom>
          <a:noFill/>
          <a:ln w="38100">
            <a:solidFill>
              <a:schemeClr val="accent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25" name="Oval 24">
            <a:extLst>
              <a:ext uri="{FF2B5EF4-FFF2-40B4-BE49-F238E27FC236}">
                <a16:creationId xmlns:a16="http://schemas.microsoft.com/office/drawing/2014/main" id="{5670C03F-6336-45E3-A9F4-0CD130D80D1B}"/>
              </a:ext>
              <a:ext uri="{C183D7F6-B498-43B3-948B-1728B52AA6E4}">
                <adec:decorative xmlns:adec="http://schemas.microsoft.com/office/drawing/2017/decorative" xmlns="" val="1"/>
              </a:ext>
            </a:extLst>
          </p:cNvPr>
          <p:cNvSpPr/>
          <p:nvPr userDrawn="1"/>
        </p:nvSpPr>
        <p:spPr bwMode="gray">
          <a:xfrm>
            <a:off x="6562100" y="2060872"/>
            <a:ext cx="1828959" cy="1828959"/>
          </a:xfrm>
          <a:prstGeom prst="ellipse">
            <a:avLst/>
          </a:prstGeom>
          <a:no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26" name="Oval 25">
            <a:extLst>
              <a:ext uri="{FF2B5EF4-FFF2-40B4-BE49-F238E27FC236}">
                <a16:creationId xmlns:a16="http://schemas.microsoft.com/office/drawing/2014/main" id="{3019BB56-AE7C-42CA-A8FF-432F4F176B8B}"/>
              </a:ext>
              <a:ext uri="{C183D7F6-B498-43B3-948B-1728B52AA6E4}">
                <adec:decorative xmlns:adec="http://schemas.microsoft.com/office/drawing/2017/decorative" xmlns="" val="1"/>
              </a:ext>
            </a:extLst>
          </p:cNvPr>
          <p:cNvSpPr/>
          <p:nvPr userDrawn="1"/>
        </p:nvSpPr>
        <p:spPr bwMode="gray">
          <a:xfrm>
            <a:off x="9302132" y="2060872"/>
            <a:ext cx="1828959" cy="1828959"/>
          </a:xfrm>
          <a:prstGeom prst="ellipse">
            <a:avLst/>
          </a:prstGeom>
          <a:noFill/>
          <a:ln w="38100">
            <a:solidFill>
              <a:schemeClr val="accent5"/>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page number">
            <a:extLst>
              <a:ext uri="{FF2B5EF4-FFF2-40B4-BE49-F238E27FC236}">
                <a16:creationId xmlns:a16="http://schemas.microsoft.com/office/drawing/2014/main" id="{1D45AB97-9B77-2244-B7BA-E18EA4CD43EA}"/>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989959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Five Icon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A8A47F-2243-412F-A1A8-FA8E3475F5E1}"/>
              </a:ext>
            </a:extLst>
          </p:cNvPr>
          <p:cNvSpPr>
            <a:spLocks noGrp="1"/>
          </p:cNvSpPr>
          <p:nvPr>
            <p:ph type="title" hasCustomPrompt="1"/>
          </p:nvPr>
        </p:nvSpPr>
        <p:spPr/>
        <p:txBody>
          <a:bodyPr/>
          <a:lstStyle>
            <a:lvl1pPr>
              <a:defRPr>
                <a:solidFill>
                  <a:schemeClr val="accent2"/>
                </a:solidFill>
              </a:defRPr>
            </a:lvl1pPr>
          </a:lstStyle>
          <a:p>
            <a:r>
              <a:rPr lang="en-US"/>
              <a:t>Five Icon Placeholders with Text Descriptions</a:t>
            </a:r>
          </a:p>
        </p:txBody>
      </p:sp>
      <p:sp>
        <p:nvSpPr>
          <p:cNvPr id="16" name="Subtitle 2">
            <a:extLst>
              <a:ext uri="{FF2B5EF4-FFF2-40B4-BE49-F238E27FC236}">
                <a16:creationId xmlns:a16="http://schemas.microsoft.com/office/drawing/2014/main" id="{EEA64E97-C31D-49B1-B8E1-20E5F404F516}"/>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22" name="Oval 21">
            <a:extLst>
              <a:ext uri="{FF2B5EF4-FFF2-40B4-BE49-F238E27FC236}">
                <a16:creationId xmlns:a16="http://schemas.microsoft.com/office/drawing/2014/main" id="{A1FDF9D3-5B68-4A75-97BF-2C5113CFAA66}"/>
              </a:ext>
              <a:ext uri="{C183D7F6-B498-43B3-948B-1728B52AA6E4}">
                <adec:decorative xmlns:adec="http://schemas.microsoft.com/office/drawing/2017/decorative" xmlns="" val="1"/>
              </a:ext>
            </a:extLst>
          </p:cNvPr>
          <p:cNvSpPr/>
          <p:nvPr/>
        </p:nvSpPr>
        <p:spPr bwMode="gray">
          <a:xfrm>
            <a:off x="609800" y="2064663"/>
            <a:ext cx="1828959" cy="1828959"/>
          </a:xfrm>
          <a:prstGeom prst="ellipse">
            <a:avLst/>
          </a:prstGeom>
          <a:noFill/>
          <a:ln w="38100">
            <a:solidFill>
              <a:schemeClr val="accent4"/>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4"/>
              </a:solidFill>
            </a:endParaRPr>
          </a:p>
        </p:txBody>
      </p:sp>
      <p:sp>
        <p:nvSpPr>
          <p:cNvPr id="15" name="Text Placeholder 3">
            <a:extLst>
              <a:ext uri="{FF2B5EF4-FFF2-40B4-BE49-F238E27FC236}">
                <a16:creationId xmlns:a16="http://schemas.microsoft.com/office/drawing/2014/main" id="{AE3C6552-FD35-F64A-AB25-15819DA5EE24}"/>
              </a:ext>
            </a:extLst>
          </p:cNvPr>
          <p:cNvSpPr>
            <a:spLocks noGrp="1"/>
          </p:cNvSpPr>
          <p:nvPr>
            <p:ph type="body" sz="quarter" idx="24" hasCustomPrompt="1"/>
          </p:nvPr>
        </p:nvSpPr>
        <p:spPr>
          <a:xfrm>
            <a:off x="820549" y="2428884"/>
            <a:ext cx="1396669" cy="1100516"/>
          </a:xfrm>
        </p:spPr>
        <p:txBody>
          <a:bodyPr anchor="ctr" anchorCtr="0"/>
          <a:lstStyle>
            <a:lvl1pPr algn="ctr">
              <a:lnSpc>
                <a:spcPct val="100000"/>
              </a:lnSpc>
              <a:spcBef>
                <a:spcPts val="600"/>
              </a:spcBef>
              <a:defRPr sz="1800">
                <a:solidFill>
                  <a:schemeClr val="accent4"/>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17" name="Text Placeholder 3">
            <a:extLst>
              <a:ext uri="{FF2B5EF4-FFF2-40B4-BE49-F238E27FC236}">
                <a16:creationId xmlns:a16="http://schemas.microsoft.com/office/drawing/2014/main" id="{2E201879-B985-4ADE-8AD6-6C3E14CE0AFE}"/>
              </a:ext>
            </a:extLst>
          </p:cNvPr>
          <p:cNvSpPr>
            <a:spLocks noGrp="1"/>
          </p:cNvSpPr>
          <p:nvPr>
            <p:ph type="body" sz="quarter" idx="19" hasCustomPrompt="1"/>
          </p:nvPr>
        </p:nvSpPr>
        <p:spPr>
          <a:xfrm>
            <a:off x="610850" y="4282873"/>
            <a:ext cx="1828800" cy="1458912"/>
          </a:xfrm>
        </p:spPr>
        <p:txBody>
          <a:bodyPr/>
          <a:lstStyle>
            <a:lvl1pPr algn="ctr">
              <a:lnSpc>
                <a:spcPct val="100000"/>
              </a:lnSpc>
              <a:spcBef>
                <a:spcPts val="600"/>
              </a:spcBef>
              <a:defRPr sz="2000">
                <a:solidFill>
                  <a:schemeClr val="accent4"/>
                </a:solidFill>
              </a:defRPr>
            </a:lvl1pPr>
            <a:lvl2pPr marL="0" indent="0" algn="ctr">
              <a:lnSpc>
                <a:spcPct val="100000"/>
              </a:lnSpc>
              <a:spcBef>
                <a:spcPts val="600"/>
              </a:spcBef>
              <a:buFont typeface="Open Sans" panose="020B0606030504020204" pitchFamily="34" charset="0"/>
              <a:buChar char="​"/>
              <a:defRPr sz="1600">
                <a:solidFill>
                  <a:schemeClr val="tx1"/>
                </a:solidFill>
              </a:defRPr>
            </a:lvl2pPr>
          </a:lstStyle>
          <a:p>
            <a:pPr lvl="0"/>
            <a:r>
              <a:rPr lang="en-US" dirty="0"/>
              <a:t>Click to add text</a:t>
            </a:r>
          </a:p>
          <a:p>
            <a:pPr lvl="1"/>
            <a:r>
              <a:rPr lang="en-US" dirty="0"/>
              <a:t>Second level</a:t>
            </a:r>
          </a:p>
        </p:txBody>
      </p:sp>
      <p:sp>
        <p:nvSpPr>
          <p:cNvPr id="24" name="Oval 23">
            <a:extLst>
              <a:ext uri="{FF2B5EF4-FFF2-40B4-BE49-F238E27FC236}">
                <a16:creationId xmlns:a16="http://schemas.microsoft.com/office/drawing/2014/main" id="{C551C90A-573F-4E4A-9359-5C7B0F546BF9}"/>
              </a:ext>
              <a:ext uri="{C183D7F6-B498-43B3-948B-1728B52AA6E4}">
                <adec:decorative xmlns:adec="http://schemas.microsoft.com/office/drawing/2017/decorative" xmlns="" val="1"/>
              </a:ext>
            </a:extLst>
          </p:cNvPr>
          <p:cNvSpPr/>
          <p:nvPr/>
        </p:nvSpPr>
        <p:spPr bwMode="gray">
          <a:xfrm>
            <a:off x="2892452" y="2064663"/>
            <a:ext cx="1828959" cy="1828959"/>
          </a:xfrm>
          <a:prstGeom prst="ellipse">
            <a:avLst/>
          </a:prstGeom>
          <a:noFill/>
          <a:ln w="38100">
            <a:solidFill>
              <a:schemeClr val="accent3"/>
            </a:solidFill>
          </a:ln>
          <a:effectLst/>
        </p:spPr>
        <p:txBody>
          <a:bodyPr vert="horz" wrap="square" lIns="0" tIns="0" rIns="0" bIns="0" numCol="1" anchor="ctr" anchorCtr="0" compatLnSpc="1">
            <a:prstTxWarp prst="textNoShape">
              <a:avLst/>
            </a:prstTxWarp>
          </a:bodyPr>
          <a:lstStyle/>
          <a:p>
            <a:pPr lvl="0" algn="ctr"/>
            <a:endParaRPr lang="en-US" dirty="0">
              <a:solidFill>
                <a:schemeClr val="bg1"/>
              </a:solidFill>
            </a:endParaRPr>
          </a:p>
        </p:txBody>
      </p:sp>
      <p:sp>
        <p:nvSpPr>
          <p:cNvPr id="19" name="Text Placeholder 3">
            <a:extLst>
              <a:ext uri="{FF2B5EF4-FFF2-40B4-BE49-F238E27FC236}">
                <a16:creationId xmlns:a16="http://schemas.microsoft.com/office/drawing/2014/main" id="{C54AA791-D396-204E-9DF4-50E16614DD73}"/>
              </a:ext>
            </a:extLst>
          </p:cNvPr>
          <p:cNvSpPr>
            <a:spLocks noGrp="1"/>
          </p:cNvSpPr>
          <p:nvPr>
            <p:ph type="body" sz="quarter" idx="26" hasCustomPrompt="1"/>
          </p:nvPr>
        </p:nvSpPr>
        <p:spPr>
          <a:xfrm>
            <a:off x="3110473" y="2428884"/>
            <a:ext cx="1396669" cy="1100516"/>
          </a:xfrm>
        </p:spPr>
        <p:txBody>
          <a:bodyPr anchor="ctr" anchorCtr="0"/>
          <a:lstStyle>
            <a:lvl1pPr algn="ctr">
              <a:lnSpc>
                <a:spcPct val="100000"/>
              </a:lnSpc>
              <a:spcBef>
                <a:spcPts val="600"/>
              </a:spcBef>
              <a:defRPr sz="1800">
                <a:solidFill>
                  <a:schemeClr val="accent3"/>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29" name="Text Placeholder 3">
            <a:extLst>
              <a:ext uri="{FF2B5EF4-FFF2-40B4-BE49-F238E27FC236}">
                <a16:creationId xmlns:a16="http://schemas.microsoft.com/office/drawing/2014/main" id="{62D3946B-F2F1-42AF-8E89-00761A7745D4}"/>
              </a:ext>
            </a:extLst>
          </p:cNvPr>
          <p:cNvSpPr>
            <a:spLocks noGrp="1"/>
          </p:cNvSpPr>
          <p:nvPr>
            <p:ph type="body" sz="quarter" idx="21" hasCustomPrompt="1"/>
          </p:nvPr>
        </p:nvSpPr>
        <p:spPr>
          <a:xfrm>
            <a:off x="2894013" y="4282873"/>
            <a:ext cx="1828800" cy="1458912"/>
          </a:xfrm>
        </p:spPr>
        <p:txBody>
          <a:bodyPr/>
          <a:lstStyle>
            <a:lvl1pPr algn="ctr">
              <a:lnSpc>
                <a:spcPct val="100000"/>
              </a:lnSpc>
              <a:spcBef>
                <a:spcPts val="600"/>
              </a:spcBef>
              <a:defRPr sz="2000">
                <a:solidFill>
                  <a:schemeClr val="accent3"/>
                </a:solidFill>
              </a:defRPr>
            </a:lvl1pPr>
            <a:lvl2pPr marL="285750" indent="-285750" algn="ctr">
              <a:lnSpc>
                <a:spcPct val="100000"/>
              </a:lnSpc>
              <a:spcBef>
                <a:spcPts val="600"/>
              </a:spcBef>
              <a:buFont typeface="Open Sans" panose="020B0606030504020204" pitchFamily="34" charset="0"/>
              <a:buChar char="​"/>
              <a:defRPr lang="en-US" sz="16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25" name="Oval 24">
            <a:extLst>
              <a:ext uri="{FF2B5EF4-FFF2-40B4-BE49-F238E27FC236}">
                <a16:creationId xmlns:a16="http://schemas.microsoft.com/office/drawing/2014/main" id="{AF79E162-3D8F-4829-A4AD-02A03597B11A}"/>
              </a:ext>
              <a:ext uri="{C183D7F6-B498-43B3-948B-1728B52AA6E4}">
                <adec:decorative xmlns:adec="http://schemas.microsoft.com/office/drawing/2017/decorative" xmlns="" val="1"/>
              </a:ext>
            </a:extLst>
          </p:cNvPr>
          <p:cNvSpPr/>
          <p:nvPr/>
        </p:nvSpPr>
        <p:spPr bwMode="gray">
          <a:xfrm>
            <a:off x="5201380" y="2064663"/>
            <a:ext cx="1828959" cy="1828959"/>
          </a:xfrm>
          <a:prstGeom prst="ellipse">
            <a:avLst/>
          </a:prstGeom>
          <a:no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18" name="Text Placeholder 3">
            <a:extLst>
              <a:ext uri="{FF2B5EF4-FFF2-40B4-BE49-F238E27FC236}">
                <a16:creationId xmlns:a16="http://schemas.microsoft.com/office/drawing/2014/main" id="{F6390E06-1436-004E-875E-AAE40E05D76F}"/>
              </a:ext>
            </a:extLst>
          </p:cNvPr>
          <p:cNvSpPr>
            <a:spLocks noGrp="1"/>
          </p:cNvSpPr>
          <p:nvPr>
            <p:ph type="body" sz="quarter" idx="25" hasCustomPrompt="1"/>
          </p:nvPr>
        </p:nvSpPr>
        <p:spPr>
          <a:xfrm>
            <a:off x="5412658" y="2428884"/>
            <a:ext cx="1396669" cy="1100516"/>
          </a:xfrm>
        </p:spPr>
        <p:txBody>
          <a:bodyPr anchor="ctr" anchorCtr="0"/>
          <a:lstStyle>
            <a:lvl1pPr algn="ctr">
              <a:lnSpc>
                <a:spcPct val="100000"/>
              </a:lnSpc>
              <a:spcBef>
                <a:spcPts val="600"/>
              </a:spcBef>
              <a:defRPr sz="1800">
                <a:solidFill>
                  <a:schemeClr val="accent2"/>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28" name="Text Placeholder 3">
            <a:extLst>
              <a:ext uri="{FF2B5EF4-FFF2-40B4-BE49-F238E27FC236}">
                <a16:creationId xmlns:a16="http://schemas.microsoft.com/office/drawing/2014/main" id="{9495BAAB-E860-4075-9DA3-ABA7C32D235E}"/>
              </a:ext>
            </a:extLst>
          </p:cNvPr>
          <p:cNvSpPr>
            <a:spLocks noGrp="1"/>
          </p:cNvSpPr>
          <p:nvPr>
            <p:ph type="body" sz="quarter" idx="20" hasCustomPrompt="1"/>
          </p:nvPr>
        </p:nvSpPr>
        <p:spPr>
          <a:xfrm>
            <a:off x="5185093" y="4282873"/>
            <a:ext cx="1828800" cy="1458912"/>
          </a:xfrm>
        </p:spPr>
        <p:txBody>
          <a:bodyPr/>
          <a:lstStyle>
            <a:lvl1pPr algn="ctr">
              <a:lnSpc>
                <a:spcPct val="100000"/>
              </a:lnSpc>
              <a:spcBef>
                <a:spcPts val="600"/>
              </a:spcBef>
              <a:defRPr sz="2000">
                <a:solidFill>
                  <a:schemeClr val="accent2"/>
                </a:solidFill>
              </a:defRPr>
            </a:lvl1pPr>
            <a:lvl2pPr marL="285750" indent="-285750" algn="ctr">
              <a:lnSpc>
                <a:spcPct val="100000"/>
              </a:lnSpc>
              <a:spcBef>
                <a:spcPts val="600"/>
              </a:spcBef>
              <a:buFont typeface="Open Sans" panose="020B0606030504020204" pitchFamily="34" charset="0"/>
              <a:buChar char="​"/>
              <a:defRPr lang="en-US" sz="16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93" name="Oval 92">
            <a:extLst>
              <a:ext uri="{FF2B5EF4-FFF2-40B4-BE49-F238E27FC236}">
                <a16:creationId xmlns:a16="http://schemas.microsoft.com/office/drawing/2014/main" id="{026B9B36-08E7-4664-970C-13123F24C793}"/>
              </a:ext>
              <a:ext uri="{C183D7F6-B498-43B3-948B-1728B52AA6E4}">
                <adec:decorative xmlns:adec="http://schemas.microsoft.com/office/drawing/2017/decorative" xmlns="" val="1"/>
              </a:ext>
            </a:extLst>
          </p:cNvPr>
          <p:cNvSpPr/>
          <p:nvPr/>
        </p:nvSpPr>
        <p:spPr bwMode="gray">
          <a:xfrm>
            <a:off x="7464921" y="2064663"/>
            <a:ext cx="1828959" cy="1828959"/>
          </a:xfrm>
          <a:prstGeom prst="ellipse">
            <a:avLst/>
          </a:prstGeom>
          <a:noFill/>
          <a:ln w="38100">
            <a:solidFill>
              <a:schemeClr val="accent5"/>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solidFill>
                <a:schemeClr val="lt1"/>
              </a:solidFill>
            </a:endParaRPr>
          </a:p>
        </p:txBody>
      </p:sp>
      <p:sp>
        <p:nvSpPr>
          <p:cNvPr id="20" name="Text Placeholder 3">
            <a:extLst>
              <a:ext uri="{FF2B5EF4-FFF2-40B4-BE49-F238E27FC236}">
                <a16:creationId xmlns:a16="http://schemas.microsoft.com/office/drawing/2014/main" id="{D673B6CF-B10C-8742-A91F-672EAD5163E0}"/>
              </a:ext>
            </a:extLst>
          </p:cNvPr>
          <p:cNvSpPr>
            <a:spLocks noGrp="1"/>
          </p:cNvSpPr>
          <p:nvPr>
            <p:ph type="body" sz="quarter" idx="27" hasCustomPrompt="1"/>
          </p:nvPr>
        </p:nvSpPr>
        <p:spPr>
          <a:xfrm>
            <a:off x="7677080" y="2428884"/>
            <a:ext cx="1396669" cy="1100516"/>
          </a:xfrm>
        </p:spPr>
        <p:txBody>
          <a:bodyPr anchor="ctr" anchorCtr="0"/>
          <a:lstStyle>
            <a:lvl1pPr algn="ctr">
              <a:lnSpc>
                <a:spcPct val="100000"/>
              </a:lnSpc>
              <a:spcBef>
                <a:spcPts val="600"/>
              </a:spcBef>
              <a:defRPr sz="1800">
                <a:solidFill>
                  <a:schemeClr val="accent5"/>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30" name="Text Placeholder 3">
            <a:extLst>
              <a:ext uri="{FF2B5EF4-FFF2-40B4-BE49-F238E27FC236}">
                <a16:creationId xmlns:a16="http://schemas.microsoft.com/office/drawing/2014/main" id="{22F84664-2E68-46AE-AE2C-E8D2B6C9A1DD}"/>
              </a:ext>
            </a:extLst>
          </p:cNvPr>
          <p:cNvSpPr>
            <a:spLocks noGrp="1"/>
          </p:cNvSpPr>
          <p:nvPr>
            <p:ph type="body" sz="quarter" idx="22" hasCustomPrompt="1"/>
          </p:nvPr>
        </p:nvSpPr>
        <p:spPr>
          <a:xfrm>
            <a:off x="7470001" y="4282873"/>
            <a:ext cx="1894336" cy="1458912"/>
          </a:xfrm>
        </p:spPr>
        <p:txBody>
          <a:bodyPr/>
          <a:lstStyle>
            <a:lvl1pPr algn="ctr">
              <a:lnSpc>
                <a:spcPct val="100000"/>
              </a:lnSpc>
              <a:spcBef>
                <a:spcPts val="600"/>
              </a:spcBef>
              <a:defRPr sz="2000">
                <a:solidFill>
                  <a:schemeClr val="accent5"/>
                </a:solidFill>
              </a:defRPr>
            </a:lvl1pPr>
            <a:lvl2pPr marL="285750" indent="-285750" algn="ctr">
              <a:lnSpc>
                <a:spcPct val="100000"/>
              </a:lnSpc>
              <a:spcBef>
                <a:spcPts val="600"/>
              </a:spcBef>
              <a:buFont typeface="Open Sans" panose="020B0606030504020204" pitchFamily="34" charset="0"/>
              <a:buChar char="​"/>
              <a:defRPr lang="en-US" sz="16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23" name="Oval 22">
            <a:extLst>
              <a:ext uri="{FF2B5EF4-FFF2-40B4-BE49-F238E27FC236}">
                <a16:creationId xmlns:a16="http://schemas.microsoft.com/office/drawing/2014/main" id="{7EAB1992-E472-4489-8A4E-A8FE45DE10CF}"/>
              </a:ext>
              <a:ext uri="{C183D7F6-B498-43B3-948B-1728B52AA6E4}">
                <adec:decorative xmlns:adec="http://schemas.microsoft.com/office/drawing/2017/decorative" xmlns="" val="1"/>
              </a:ext>
            </a:extLst>
          </p:cNvPr>
          <p:cNvSpPr/>
          <p:nvPr/>
        </p:nvSpPr>
        <p:spPr bwMode="gray">
          <a:xfrm>
            <a:off x="9744473" y="2064663"/>
            <a:ext cx="1828959" cy="1828959"/>
          </a:xfrm>
          <a:prstGeom prst="ellipse">
            <a:avLst/>
          </a:prstGeom>
          <a:noFill/>
          <a:ln w="38100">
            <a:solidFill>
              <a:srgbClr val="53565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6"/>
              </a:solidFill>
            </a:endParaRPr>
          </a:p>
        </p:txBody>
      </p:sp>
      <p:sp>
        <p:nvSpPr>
          <p:cNvPr id="21" name="Text Placeholder 3">
            <a:extLst>
              <a:ext uri="{FF2B5EF4-FFF2-40B4-BE49-F238E27FC236}">
                <a16:creationId xmlns:a16="http://schemas.microsoft.com/office/drawing/2014/main" id="{FF3DA55F-C9CF-8945-A9DE-F606579BFE23}"/>
              </a:ext>
            </a:extLst>
          </p:cNvPr>
          <p:cNvSpPr>
            <a:spLocks noGrp="1"/>
          </p:cNvSpPr>
          <p:nvPr>
            <p:ph type="body" sz="quarter" idx="28" hasCustomPrompt="1"/>
          </p:nvPr>
        </p:nvSpPr>
        <p:spPr>
          <a:xfrm>
            <a:off x="9980612" y="2428884"/>
            <a:ext cx="1396669" cy="1100516"/>
          </a:xfrm>
        </p:spPr>
        <p:txBody>
          <a:bodyPr anchor="ctr" anchorCtr="0"/>
          <a:lstStyle>
            <a:lvl1pPr algn="ctr">
              <a:lnSpc>
                <a:spcPct val="100000"/>
              </a:lnSpc>
              <a:spcBef>
                <a:spcPts val="600"/>
              </a:spcBef>
              <a:defRPr sz="1800">
                <a:solidFill>
                  <a:schemeClr val="bg2">
                    <a:lumMod val="25000"/>
                  </a:schemeClr>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32" name="Text Placeholder 3">
            <a:extLst>
              <a:ext uri="{FF2B5EF4-FFF2-40B4-BE49-F238E27FC236}">
                <a16:creationId xmlns:a16="http://schemas.microsoft.com/office/drawing/2014/main" id="{CDC9B65E-8BAA-4676-9F32-44EC3772D342}"/>
              </a:ext>
            </a:extLst>
          </p:cNvPr>
          <p:cNvSpPr>
            <a:spLocks noGrp="1"/>
          </p:cNvSpPr>
          <p:nvPr>
            <p:ph type="body" sz="quarter" idx="23" hasCustomPrompt="1"/>
          </p:nvPr>
        </p:nvSpPr>
        <p:spPr>
          <a:xfrm>
            <a:off x="9752013" y="4282873"/>
            <a:ext cx="1828800" cy="1458912"/>
          </a:xfrm>
        </p:spPr>
        <p:txBody>
          <a:bodyPr/>
          <a:lstStyle>
            <a:lvl1pPr algn="ctr">
              <a:lnSpc>
                <a:spcPct val="100000"/>
              </a:lnSpc>
              <a:spcBef>
                <a:spcPts val="600"/>
              </a:spcBef>
              <a:defRPr sz="2000">
                <a:solidFill>
                  <a:schemeClr val="bg2">
                    <a:lumMod val="25000"/>
                  </a:schemeClr>
                </a:solidFill>
              </a:defRPr>
            </a:lvl1pPr>
            <a:lvl2pPr marL="285750" indent="-285750" algn="ctr">
              <a:lnSpc>
                <a:spcPct val="100000"/>
              </a:lnSpc>
              <a:spcBef>
                <a:spcPts val="600"/>
              </a:spcBef>
              <a:buFont typeface="Open Sans" panose="020B0606030504020204" pitchFamily="34" charset="0"/>
              <a:buChar char="​"/>
              <a:defRPr lang="en-US" sz="16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27" name="page number">
            <a:extLst>
              <a:ext uri="{FF2B5EF4-FFF2-40B4-BE49-F238E27FC236}">
                <a16:creationId xmlns:a16="http://schemas.microsoft.com/office/drawing/2014/main" id="{6D94DD40-25D8-6A48-98B5-B2B0FB64FDAB}"/>
              </a:ext>
            </a:extLst>
          </p:cNvPr>
          <p:cNvSpPr txBox="1"/>
          <p:nvPr/>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
        <p:nvSpPr>
          <p:cNvPr id="26" name="Oval 25">
            <a:extLst>
              <a:ext uri="{FF2B5EF4-FFF2-40B4-BE49-F238E27FC236}">
                <a16:creationId xmlns:a16="http://schemas.microsoft.com/office/drawing/2014/main" id="{A1FDF9D3-5B68-4A75-97BF-2C5113CFAA66}"/>
              </a:ext>
              <a:ext uri="{C183D7F6-B498-43B3-948B-1728B52AA6E4}">
                <adec:decorative xmlns:adec="http://schemas.microsoft.com/office/drawing/2017/decorative" xmlns="" val="1"/>
              </a:ext>
            </a:extLst>
          </p:cNvPr>
          <p:cNvSpPr/>
          <p:nvPr userDrawn="1"/>
        </p:nvSpPr>
        <p:spPr bwMode="gray">
          <a:xfrm>
            <a:off x="609800" y="2064663"/>
            <a:ext cx="1828959" cy="1828959"/>
          </a:xfrm>
          <a:prstGeom prst="ellipse">
            <a:avLst/>
          </a:prstGeom>
          <a:noFill/>
          <a:ln w="38100">
            <a:solidFill>
              <a:schemeClr val="accent4"/>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4"/>
              </a:solidFill>
            </a:endParaRPr>
          </a:p>
        </p:txBody>
      </p:sp>
      <p:sp>
        <p:nvSpPr>
          <p:cNvPr id="31" name="Oval 30">
            <a:extLst>
              <a:ext uri="{FF2B5EF4-FFF2-40B4-BE49-F238E27FC236}">
                <a16:creationId xmlns:a16="http://schemas.microsoft.com/office/drawing/2014/main" id="{C551C90A-573F-4E4A-9359-5C7B0F546BF9}"/>
              </a:ext>
              <a:ext uri="{C183D7F6-B498-43B3-948B-1728B52AA6E4}">
                <adec:decorative xmlns:adec="http://schemas.microsoft.com/office/drawing/2017/decorative" xmlns="" val="1"/>
              </a:ext>
            </a:extLst>
          </p:cNvPr>
          <p:cNvSpPr/>
          <p:nvPr userDrawn="1"/>
        </p:nvSpPr>
        <p:spPr bwMode="gray">
          <a:xfrm>
            <a:off x="2892452" y="2064663"/>
            <a:ext cx="1828959" cy="1828959"/>
          </a:xfrm>
          <a:prstGeom prst="ellipse">
            <a:avLst/>
          </a:prstGeom>
          <a:noFill/>
          <a:ln w="38100">
            <a:solidFill>
              <a:schemeClr val="accent3"/>
            </a:solidFill>
          </a:ln>
          <a:effectLst/>
        </p:spPr>
        <p:txBody>
          <a:bodyPr vert="horz" wrap="square" lIns="91440" tIns="45720" rIns="91440" bIns="45720" numCol="1" anchor="ctr" anchorCtr="0" compatLnSpc="1">
            <a:prstTxWarp prst="textNoShape">
              <a:avLst/>
            </a:prstTxWarp>
          </a:bodyPr>
          <a:lstStyle/>
          <a:p>
            <a:pPr lvl="0" algn="ctr"/>
            <a:endParaRPr lang="en-US" dirty="0">
              <a:solidFill>
                <a:schemeClr val="bg1"/>
              </a:solidFill>
            </a:endParaRPr>
          </a:p>
        </p:txBody>
      </p:sp>
      <p:sp>
        <p:nvSpPr>
          <p:cNvPr id="33" name="Oval 32">
            <a:extLst>
              <a:ext uri="{FF2B5EF4-FFF2-40B4-BE49-F238E27FC236}">
                <a16:creationId xmlns:a16="http://schemas.microsoft.com/office/drawing/2014/main" id="{AF79E162-3D8F-4829-A4AD-02A03597B11A}"/>
              </a:ext>
              <a:ext uri="{C183D7F6-B498-43B3-948B-1728B52AA6E4}">
                <adec:decorative xmlns:adec="http://schemas.microsoft.com/office/drawing/2017/decorative" xmlns="" val="1"/>
              </a:ext>
            </a:extLst>
          </p:cNvPr>
          <p:cNvSpPr/>
          <p:nvPr userDrawn="1"/>
        </p:nvSpPr>
        <p:spPr bwMode="gray">
          <a:xfrm>
            <a:off x="5201380" y="2064663"/>
            <a:ext cx="1828959" cy="1828959"/>
          </a:xfrm>
          <a:prstGeom prst="ellipse">
            <a:avLst/>
          </a:prstGeom>
          <a:no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34" name="Oval 33">
            <a:extLst>
              <a:ext uri="{FF2B5EF4-FFF2-40B4-BE49-F238E27FC236}">
                <a16:creationId xmlns:a16="http://schemas.microsoft.com/office/drawing/2014/main" id="{026B9B36-08E7-4664-970C-13123F24C793}"/>
              </a:ext>
              <a:ext uri="{C183D7F6-B498-43B3-948B-1728B52AA6E4}">
                <adec:decorative xmlns:adec="http://schemas.microsoft.com/office/drawing/2017/decorative" xmlns="" val="1"/>
              </a:ext>
            </a:extLst>
          </p:cNvPr>
          <p:cNvSpPr/>
          <p:nvPr userDrawn="1"/>
        </p:nvSpPr>
        <p:spPr bwMode="gray">
          <a:xfrm>
            <a:off x="7464921" y="2064663"/>
            <a:ext cx="1828959" cy="1828959"/>
          </a:xfrm>
          <a:prstGeom prst="ellipse">
            <a:avLst/>
          </a:prstGeom>
          <a:noFill/>
          <a:ln w="38100">
            <a:solidFill>
              <a:schemeClr val="accent5"/>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solidFill>
                <a:schemeClr val="lt1"/>
              </a:solidFill>
            </a:endParaRPr>
          </a:p>
        </p:txBody>
      </p:sp>
      <p:sp>
        <p:nvSpPr>
          <p:cNvPr id="35" name="Oval 34">
            <a:extLst>
              <a:ext uri="{FF2B5EF4-FFF2-40B4-BE49-F238E27FC236}">
                <a16:creationId xmlns:a16="http://schemas.microsoft.com/office/drawing/2014/main" id="{7EAB1992-E472-4489-8A4E-A8FE45DE10CF}"/>
              </a:ext>
              <a:ext uri="{C183D7F6-B498-43B3-948B-1728B52AA6E4}">
                <adec:decorative xmlns:adec="http://schemas.microsoft.com/office/drawing/2017/decorative" xmlns="" val="1"/>
              </a:ext>
            </a:extLst>
          </p:cNvPr>
          <p:cNvSpPr/>
          <p:nvPr userDrawn="1"/>
        </p:nvSpPr>
        <p:spPr bwMode="gray">
          <a:xfrm>
            <a:off x="9744473" y="2064663"/>
            <a:ext cx="1828959" cy="1828959"/>
          </a:xfrm>
          <a:prstGeom prst="ellipse">
            <a:avLst/>
          </a:prstGeom>
          <a:noFill/>
          <a:ln w="38100">
            <a:solidFill>
              <a:srgbClr val="53565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6"/>
              </a:solidFill>
            </a:endParaRPr>
          </a:p>
        </p:txBody>
      </p:sp>
      <p:sp>
        <p:nvSpPr>
          <p:cNvPr id="36" name="page number">
            <a:extLst>
              <a:ext uri="{FF2B5EF4-FFF2-40B4-BE49-F238E27FC236}">
                <a16:creationId xmlns:a16="http://schemas.microsoft.com/office/drawing/2014/main" id="{6D94DD40-25D8-6A48-98B5-B2B0FB64FDAB}"/>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78359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Five Numbered ">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52EE46A-2B6A-D0CE-D67A-E39C4516F8BB}"/>
              </a:ext>
            </a:extLst>
          </p:cNvPr>
          <p:cNvSpPr/>
          <p:nvPr/>
        </p:nvSpPr>
        <p:spPr>
          <a:xfrm>
            <a:off x="2894013" y="2529075"/>
            <a:ext cx="1828800" cy="2871263"/>
          </a:xfrm>
          <a:prstGeom prst="rect">
            <a:avLst/>
          </a:prstGeom>
          <a:solidFill>
            <a:srgbClr val="F4F8FA"/>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p:txBody>
      </p:sp>
      <p:sp>
        <p:nvSpPr>
          <p:cNvPr id="5" name="Rectangle 4">
            <a:extLst>
              <a:ext uri="{FF2B5EF4-FFF2-40B4-BE49-F238E27FC236}">
                <a16:creationId xmlns:a16="http://schemas.microsoft.com/office/drawing/2014/main" id="{1DC9EA80-9EA8-343E-F517-1CAD885879D6}"/>
              </a:ext>
            </a:extLst>
          </p:cNvPr>
          <p:cNvSpPr/>
          <p:nvPr/>
        </p:nvSpPr>
        <p:spPr>
          <a:xfrm>
            <a:off x="5185093" y="2529075"/>
            <a:ext cx="1828800" cy="2871263"/>
          </a:xfrm>
          <a:prstGeom prst="rect">
            <a:avLst/>
          </a:prstGeom>
          <a:solidFill>
            <a:srgbClr val="F4F8FA"/>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p:txBody>
      </p:sp>
      <p:sp>
        <p:nvSpPr>
          <p:cNvPr id="6" name="Rectangle 5">
            <a:extLst>
              <a:ext uri="{FF2B5EF4-FFF2-40B4-BE49-F238E27FC236}">
                <a16:creationId xmlns:a16="http://schemas.microsoft.com/office/drawing/2014/main" id="{A8D23D95-E4CC-0B03-48A9-0EC81B2368E5}"/>
              </a:ext>
            </a:extLst>
          </p:cNvPr>
          <p:cNvSpPr/>
          <p:nvPr/>
        </p:nvSpPr>
        <p:spPr>
          <a:xfrm>
            <a:off x="7470001" y="2529075"/>
            <a:ext cx="1828800" cy="2871263"/>
          </a:xfrm>
          <a:prstGeom prst="rect">
            <a:avLst/>
          </a:prstGeom>
          <a:solidFill>
            <a:srgbClr val="F4F8FA"/>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p:txBody>
      </p:sp>
      <p:sp>
        <p:nvSpPr>
          <p:cNvPr id="7" name="Rectangle 6">
            <a:extLst>
              <a:ext uri="{FF2B5EF4-FFF2-40B4-BE49-F238E27FC236}">
                <a16:creationId xmlns:a16="http://schemas.microsoft.com/office/drawing/2014/main" id="{3737E5D6-04BF-01BC-A221-0F1D603C51D8}"/>
              </a:ext>
            </a:extLst>
          </p:cNvPr>
          <p:cNvSpPr/>
          <p:nvPr/>
        </p:nvSpPr>
        <p:spPr>
          <a:xfrm>
            <a:off x="9752013" y="2529075"/>
            <a:ext cx="1828800" cy="2871263"/>
          </a:xfrm>
          <a:prstGeom prst="rect">
            <a:avLst/>
          </a:prstGeom>
          <a:solidFill>
            <a:srgbClr val="F4F8FA"/>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p:txBody>
      </p:sp>
      <p:sp>
        <p:nvSpPr>
          <p:cNvPr id="2" name="Rectangle 1">
            <a:extLst>
              <a:ext uri="{FF2B5EF4-FFF2-40B4-BE49-F238E27FC236}">
                <a16:creationId xmlns:a16="http://schemas.microsoft.com/office/drawing/2014/main" id="{65142366-F01F-D56A-11BB-7D669E9AD2B4}"/>
              </a:ext>
            </a:extLst>
          </p:cNvPr>
          <p:cNvSpPr/>
          <p:nvPr/>
        </p:nvSpPr>
        <p:spPr>
          <a:xfrm>
            <a:off x="610851" y="2529075"/>
            <a:ext cx="1828800" cy="2871263"/>
          </a:xfrm>
          <a:prstGeom prst="rect">
            <a:avLst/>
          </a:prstGeom>
          <a:solidFill>
            <a:srgbClr val="F4F8FA"/>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p:txBody>
      </p:sp>
      <p:sp>
        <p:nvSpPr>
          <p:cNvPr id="3" name="Title 2">
            <a:extLst>
              <a:ext uri="{FF2B5EF4-FFF2-40B4-BE49-F238E27FC236}">
                <a16:creationId xmlns:a16="http://schemas.microsoft.com/office/drawing/2014/main" id="{CBA8A47F-2243-412F-A1A8-FA8E3475F5E1}"/>
              </a:ext>
            </a:extLst>
          </p:cNvPr>
          <p:cNvSpPr>
            <a:spLocks noGrp="1"/>
          </p:cNvSpPr>
          <p:nvPr>
            <p:ph type="title" hasCustomPrompt="1"/>
          </p:nvPr>
        </p:nvSpPr>
        <p:spPr/>
        <p:txBody>
          <a:bodyPr/>
          <a:lstStyle>
            <a:lvl1pPr>
              <a:defRPr>
                <a:solidFill>
                  <a:schemeClr val="accent2"/>
                </a:solidFill>
              </a:defRPr>
            </a:lvl1pPr>
          </a:lstStyle>
          <a:p>
            <a:r>
              <a:rPr lang="en-US"/>
              <a:t>Five Column Text with Number Icons Click to Add Title</a:t>
            </a:r>
          </a:p>
        </p:txBody>
      </p:sp>
      <p:sp>
        <p:nvSpPr>
          <p:cNvPr id="16" name="Subtitle 2">
            <a:extLst>
              <a:ext uri="{FF2B5EF4-FFF2-40B4-BE49-F238E27FC236}">
                <a16:creationId xmlns:a16="http://schemas.microsoft.com/office/drawing/2014/main" id="{EEA64E97-C31D-49B1-B8E1-20E5F404F516}"/>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cxnSp>
        <p:nvCxnSpPr>
          <p:cNvPr id="15" name="Straight Connector 14">
            <a:extLst>
              <a:ext uri="{FF2B5EF4-FFF2-40B4-BE49-F238E27FC236}">
                <a16:creationId xmlns:a16="http://schemas.microsoft.com/office/drawing/2014/main" id="{182EA033-41AE-6148-A260-889FF59E41C9}"/>
              </a:ext>
            </a:extLst>
          </p:cNvPr>
          <p:cNvCxnSpPr/>
          <p:nvPr/>
        </p:nvCxnSpPr>
        <p:spPr bwMode="gray">
          <a:xfrm>
            <a:off x="610850" y="2512464"/>
            <a:ext cx="1828800" cy="0"/>
          </a:xfrm>
          <a:prstGeom prst="line">
            <a:avLst/>
          </a:prstGeom>
          <a:ln w="25400">
            <a:solidFill>
              <a:schemeClr val="accent4"/>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7" name="Text Placeholder 3">
            <a:extLst>
              <a:ext uri="{FF2B5EF4-FFF2-40B4-BE49-F238E27FC236}">
                <a16:creationId xmlns:a16="http://schemas.microsoft.com/office/drawing/2014/main" id="{2E201879-B985-4ADE-8AD6-6C3E14CE0AFE}"/>
              </a:ext>
            </a:extLst>
          </p:cNvPr>
          <p:cNvSpPr>
            <a:spLocks noGrp="1"/>
          </p:cNvSpPr>
          <p:nvPr>
            <p:ph type="body" sz="quarter" idx="19" hasCustomPrompt="1"/>
          </p:nvPr>
        </p:nvSpPr>
        <p:spPr>
          <a:xfrm>
            <a:off x="610851" y="2529075"/>
            <a:ext cx="1828800" cy="2871263"/>
          </a:xfrm>
          <a:noFill/>
          <a:ln>
            <a:noFill/>
          </a:ln>
        </p:spPr>
        <p:txBody>
          <a:bodyPr lIns="182880" tIns="548640" rIns="182880" bIns="182880"/>
          <a:lstStyle>
            <a:lvl1pPr algn="ctr">
              <a:lnSpc>
                <a:spcPct val="90000"/>
              </a:lnSpc>
              <a:spcBef>
                <a:spcPts val="600"/>
              </a:spcBef>
              <a:buNone/>
              <a:defRPr sz="2000">
                <a:solidFill>
                  <a:schemeClr val="accent4"/>
                </a:solidFill>
              </a:defRPr>
            </a:lvl1pPr>
            <a:lvl2pPr marL="0" indent="0" algn="ctr">
              <a:lnSpc>
                <a:spcPct val="100000"/>
              </a:lnSpc>
              <a:spcBef>
                <a:spcPts val="600"/>
              </a:spcBef>
              <a:buFont typeface="Open Sans" panose="020B0606030504020204" pitchFamily="34" charset="0"/>
              <a:buChar char="​"/>
              <a:defRPr sz="1600">
                <a:solidFill>
                  <a:schemeClr val="tx1"/>
                </a:solidFill>
              </a:defRPr>
            </a:lvl2pPr>
          </a:lstStyle>
          <a:p>
            <a:pPr lvl="0"/>
            <a:r>
              <a:rPr lang="en-US" dirty="0"/>
              <a:t>Click to add text</a:t>
            </a:r>
          </a:p>
          <a:p>
            <a:pPr lvl="1"/>
            <a:r>
              <a:rPr lang="en-US" dirty="0"/>
              <a:t>Second level</a:t>
            </a:r>
          </a:p>
        </p:txBody>
      </p:sp>
      <p:cxnSp>
        <p:nvCxnSpPr>
          <p:cNvPr id="19" name="Straight Connector 18">
            <a:extLst>
              <a:ext uri="{FF2B5EF4-FFF2-40B4-BE49-F238E27FC236}">
                <a16:creationId xmlns:a16="http://schemas.microsoft.com/office/drawing/2014/main" id="{662FF207-1B75-1940-91E1-2692254C727F}"/>
              </a:ext>
            </a:extLst>
          </p:cNvPr>
          <p:cNvCxnSpPr/>
          <p:nvPr/>
        </p:nvCxnSpPr>
        <p:spPr bwMode="gray">
          <a:xfrm>
            <a:off x="2894013" y="2512464"/>
            <a:ext cx="1828800" cy="0"/>
          </a:xfrm>
          <a:prstGeom prst="line">
            <a:avLst/>
          </a:prstGeom>
          <a:ln w="25400">
            <a:solidFill>
              <a:schemeClr val="accent3"/>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9" name="Text Placeholder 3">
            <a:extLst>
              <a:ext uri="{FF2B5EF4-FFF2-40B4-BE49-F238E27FC236}">
                <a16:creationId xmlns:a16="http://schemas.microsoft.com/office/drawing/2014/main" id="{62D3946B-F2F1-42AF-8E89-00761A7745D4}"/>
              </a:ext>
            </a:extLst>
          </p:cNvPr>
          <p:cNvSpPr>
            <a:spLocks noGrp="1"/>
          </p:cNvSpPr>
          <p:nvPr>
            <p:ph type="body" sz="quarter" idx="21" hasCustomPrompt="1"/>
          </p:nvPr>
        </p:nvSpPr>
        <p:spPr>
          <a:xfrm>
            <a:off x="2894013" y="2529075"/>
            <a:ext cx="1828800" cy="2871263"/>
          </a:xfrm>
          <a:noFill/>
          <a:ln>
            <a:noFill/>
          </a:ln>
        </p:spPr>
        <p:txBody>
          <a:bodyPr lIns="182880" tIns="548640" rIns="182880" bIns="182880"/>
          <a:lstStyle>
            <a:lvl1pPr algn="ctr">
              <a:lnSpc>
                <a:spcPct val="90000"/>
              </a:lnSpc>
              <a:spcBef>
                <a:spcPts val="600"/>
              </a:spcBef>
              <a:defRPr sz="2000">
                <a:solidFill>
                  <a:schemeClr val="accent3"/>
                </a:solidFill>
              </a:defRPr>
            </a:lvl1pPr>
            <a:lvl2pPr marL="285750" indent="-285750" algn="ctr">
              <a:lnSpc>
                <a:spcPct val="100000"/>
              </a:lnSpc>
              <a:spcBef>
                <a:spcPts val="600"/>
              </a:spcBef>
              <a:buFont typeface="Open Sans" panose="020B0606030504020204" pitchFamily="34" charset="0"/>
              <a:buChar char="​"/>
              <a:defRPr lang="en-US" sz="16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cxnSp>
        <p:nvCxnSpPr>
          <p:cNvPr id="18" name="Straight Connector 17">
            <a:extLst>
              <a:ext uri="{FF2B5EF4-FFF2-40B4-BE49-F238E27FC236}">
                <a16:creationId xmlns:a16="http://schemas.microsoft.com/office/drawing/2014/main" id="{903341DC-DE80-5E4C-A4C9-C984D7074760}"/>
              </a:ext>
            </a:extLst>
          </p:cNvPr>
          <p:cNvCxnSpPr/>
          <p:nvPr/>
        </p:nvCxnSpPr>
        <p:spPr bwMode="gray">
          <a:xfrm>
            <a:off x="5185093" y="2512464"/>
            <a:ext cx="1828800" cy="0"/>
          </a:xfrm>
          <a:prstGeom prst="line">
            <a:avLst/>
          </a:prstGeom>
          <a:ln w="2540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8" name="Text Placeholder 3">
            <a:extLst>
              <a:ext uri="{FF2B5EF4-FFF2-40B4-BE49-F238E27FC236}">
                <a16:creationId xmlns:a16="http://schemas.microsoft.com/office/drawing/2014/main" id="{9495BAAB-E860-4075-9DA3-ABA7C32D235E}"/>
              </a:ext>
            </a:extLst>
          </p:cNvPr>
          <p:cNvSpPr>
            <a:spLocks noGrp="1"/>
          </p:cNvSpPr>
          <p:nvPr>
            <p:ph type="body" sz="quarter" idx="20" hasCustomPrompt="1"/>
          </p:nvPr>
        </p:nvSpPr>
        <p:spPr>
          <a:xfrm>
            <a:off x="5185093" y="2529075"/>
            <a:ext cx="1828800" cy="2871263"/>
          </a:xfrm>
          <a:noFill/>
          <a:ln>
            <a:noFill/>
          </a:ln>
        </p:spPr>
        <p:txBody>
          <a:bodyPr lIns="182880" tIns="548640" rIns="182880" bIns="182880"/>
          <a:lstStyle>
            <a:lvl1pPr algn="ctr">
              <a:lnSpc>
                <a:spcPct val="90000"/>
              </a:lnSpc>
              <a:spcBef>
                <a:spcPts val="600"/>
              </a:spcBef>
              <a:buNone/>
              <a:defRPr sz="2000">
                <a:solidFill>
                  <a:schemeClr val="accent2"/>
                </a:solidFill>
              </a:defRPr>
            </a:lvl1pPr>
            <a:lvl2pPr marL="285750" indent="-285750" algn="ctr">
              <a:lnSpc>
                <a:spcPct val="100000"/>
              </a:lnSpc>
              <a:spcBef>
                <a:spcPts val="600"/>
              </a:spcBef>
              <a:buFont typeface="Open Sans" panose="020B0606030504020204" pitchFamily="34" charset="0"/>
              <a:buChar char="​"/>
              <a:defRPr lang="en-US" sz="16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cxnSp>
        <p:nvCxnSpPr>
          <p:cNvPr id="20" name="Straight Connector 19">
            <a:extLst>
              <a:ext uri="{FF2B5EF4-FFF2-40B4-BE49-F238E27FC236}">
                <a16:creationId xmlns:a16="http://schemas.microsoft.com/office/drawing/2014/main" id="{128E238A-DE09-DD4F-A6F3-2F244E7301C3}"/>
              </a:ext>
            </a:extLst>
          </p:cNvPr>
          <p:cNvCxnSpPr/>
          <p:nvPr/>
        </p:nvCxnSpPr>
        <p:spPr bwMode="gray">
          <a:xfrm>
            <a:off x="7470001" y="2512464"/>
            <a:ext cx="1828800" cy="0"/>
          </a:xfrm>
          <a:prstGeom prst="line">
            <a:avLst/>
          </a:prstGeom>
          <a:ln w="25400">
            <a:solidFill>
              <a:schemeClr val="accent5"/>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0" name="Text Placeholder 3">
            <a:extLst>
              <a:ext uri="{FF2B5EF4-FFF2-40B4-BE49-F238E27FC236}">
                <a16:creationId xmlns:a16="http://schemas.microsoft.com/office/drawing/2014/main" id="{22F84664-2E68-46AE-AE2C-E8D2B6C9A1DD}"/>
              </a:ext>
            </a:extLst>
          </p:cNvPr>
          <p:cNvSpPr>
            <a:spLocks noGrp="1"/>
          </p:cNvSpPr>
          <p:nvPr>
            <p:ph type="body" sz="quarter" idx="22" hasCustomPrompt="1"/>
          </p:nvPr>
        </p:nvSpPr>
        <p:spPr>
          <a:xfrm>
            <a:off x="7470001" y="2529075"/>
            <a:ext cx="1828800" cy="2871263"/>
          </a:xfrm>
          <a:noFill/>
          <a:ln>
            <a:noFill/>
          </a:ln>
        </p:spPr>
        <p:txBody>
          <a:bodyPr lIns="182880" tIns="548640" rIns="182880" bIns="182880"/>
          <a:lstStyle>
            <a:lvl1pPr algn="ctr">
              <a:lnSpc>
                <a:spcPct val="90000"/>
              </a:lnSpc>
              <a:spcBef>
                <a:spcPts val="600"/>
              </a:spcBef>
              <a:buNone/>
              <a:defRPr sz="2000">
                <a:solidFill>
                  <a:schemeClr val="accent5"/>
                </a:solidFill>
              </a:defRPr>
            </a:lvl1pPr>
            <a:lvl2pPr marL="285750" indent="-285750" algn="ctr">
              <a:lnSpc>
                <a:spcPct val="100000"/>
              </a:lnSpc>
              <a:spcBef>
                <a:spcPts val="600"/>
              </a:spcBef>
              <a:buFont typeface="Open Sans" panose="020B0606030504020204" pitchFamily="34" charset="0"/>
              <a:buChar char="​"/>
              <a:defRPr lang="en-US" sz="16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cxnSp>
        <p:nvCxnSpPr>
          <p:cNvPr id="21" name="Straight Connector 20">
            <a:extLst>
              <a:ext uri="{FF2B5EF4-FFF2-40B4-BE49-F238E27FC236}">
                <a16:creationId xmlns:a16="http://schemas.microsoft.com/office/drawing/2014/main" id="{E8B64954-CA3A-494E-B70D-3405C9F592D8}"/>
              </a:ext>
            </a:extLst>
          </p:cNvPr>
          <p:cNvCxnSpPr/>
          <p:nvPr/>
        </p:nvCxnSpPr>
        <p:spPr bwMode="gray">
          <a:xfrm>
            <a:off x="9752013" y="2512464"/>
            <a:ext cx="1828800" cy="0"/>
          </a:xfrm>
          <a:prstGeom prst="line">
            <a:avLst/>
          </a:prstGeom>
          <a:ln w="25400">
            <a:solidFill>
              <a:srgbClr val="53565A"/>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2" name="Text Placeholder 3">
            <a:extLst>
              <a:ext uri="{FF2B5EF4-FFF2-40B4-BE49-F238E27FC236}">
                <a16:creationId xmlns:a16="http://schemas.microsoft.com/office/drawing/2014/main" id="{CDC9B65E-8BAA-4676-9F32-44EC3772D342}"/>
              </a:ext>
            </a:extLst>
          </p:cNvPr>
          <p:cNvSpPr>
            <a:spLocks noGrp="1"/>
          </p:cNvSpPr>
          <p:nvPr>
            <p:ph type="body" sz="quarter" idx="23" hasCustomPrompt="1"/>
          </p:nvPr>
        </p:nvSpPr>
        <p:spPr>
          <a:xfrm>
            <a:off x="9752013" y="2529075"/>
            <a:ext cx="1828800" cy="2871263"/>
          </a:xfrm>
          <a:noFill/>
          <a:ln>
            <a:noFill/>
          </a:ln>
        </p:spPr>
        <p:txBody>
          <a:bodyPr lIns="182880" tIns="548640" rIns="182880" bIns="182880"/>
          <a:lstStyle>
            <a:lvl1pPr algn="ctr">
              <a:lnSpc>
                <a:spcPct val="90000"/>
              </a:lnSpc>
              <a:spcBef>
                <a:spcPts val="600"/>
              </a:spcBef>
              <a:buNone/>
              <a:defRPr sz="2000">
                <a:solidFill>
                  <a:schemeClr val="bg2">
                    <a:lumMod val="25000"/>
                  </a:schemeClr>
                </a:solidFill>
              </a:defRPr>
            </a:lvl1pPr>
            <a:lvl2pPr marL="285750" indent="-285750" algn="ctr">
              <a:lnSpc>
                <a:spcPct val="100000"/>
              </a:lnSpc>
              <a:spcBef>
                <a:spcPts val="600"/>
              </a:spcBef>
              <a:buFont typeface="Open Sans" panose="020B0606030504020204" pitchFamily="34" charset="0"/>
              <a:buChar char="​"/>
              <a:defRPr lang="en-US" sz="16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23" name="page number">
            <a:extLst>
              <a:ext uri="{FF2B5EF4-FFF2-40B4-BE49-F238E27FC236}">
                <a16:creationId xmlns:a16="http://schemas.microsoft.com/office/drawing/2014/main" id="{778B9E91-325F-BB46-BB33-20219DF70C9B}"/>
              </a:ext>
            </a:extLst>
          </p:cNvPr>
          <p:cNvSpPr txBox="1"/>
          <p:nvPr/>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
        <p:nvSpPr>
          <p:cNvPr id="37" name="Oval 36">
            <a:extLst>
              <a:ext uri="{FF2B5EF4-FFF2-40B4-BE49-F238E27FC236}">
                <a16:creationId xmlns:a16="http://schemas.microsoft.com/office/drawing/2014/main" id="{FF6B89BA-DE17-014A-9ED8-790359ADE9FE}"/>
              </a:ext>
              <a:ext uri="{C183D7F6-B498-43B3-948B-1728B52AA6E4}">
                <adec:decorative xmlns:adec="http://schemas.microsoft.com/office/drawing/2017/decorative" xmlns="" val="1"/>
              </a:ext>
            </a:extLst>
          </p:cNvPr>
          <p:cNvSpPr/>
          <p:nvPr/>
        </p:nvSpPr>
        <p:spPr bwMode="gray">
          <a:xfrm>
            <a:off x="1131007" y="2118221"/>
            <a:ext cx="788487" cy="788487"/>
          </a:xfrm>
          <a:prstGeom prst="ellipse">
            <a:avLst/>
          </a:prstGeom>
          <a:solidFill>
            <a:schemeClr val="bg1"/>
          </a:solidFill>
          <a:ln w="25400">
            <a:solidFill>
              <a:schemeClr val="accent4"/>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accent4"/>
                </a:solidFill>
              </a:rPr>
              <a:t>1</a:t>
            </a:r>
          </a:p>
        </p:txBody>
      </p:sp>
      <p:sp>
        <p:nvSpPr>
          <p:cNvPr id="39" name="Oval 38">
            <a:extLst>
              <a:ext uri="{FF2B5EF4-FFF2-40B4-BE49-F238E27FC236}">
                <a16:creationId xmlns:a16="http://schemas.microsoft.com/office/drawing/2014/main" id="{C609A2D8-18F0-8A47-BD8C-DD1AF0B615E1}"/>
              </a:ext>
              <a:ext uri="{C183D7F6-B498-43B3-948B-1728B52AA6E4}">
                <adec:decorative xmlns:adec="http://schemas.microsoft.com/office/drawing/2017/decorative" xmlns="" val="1"/>
              </a:ext>
            </a:extLst>
          </p:cNvPr>
          <p:cNvSpPr/>
          <p:nvPr/>
        </p:nvSpPr>
        <p:spPr bwMode="gray">
          <a:xfrm>
            <a:off x="3414170" y="2118221"/>
            <a:ext cx="788487" cy="788487"/>
          </a:xfrm>
          <a:prstGeom prst="ellipse">
            <a:avLst/>
          </a:prstGeom>
          <a:solidFill>
            <a:schemeClr val="bg1"/>
          </a:solidFill>
          <a:ln w="25400">
            <a:solidFill>
              <a:schemeClr val="accent3"/>
            </a:solidFill>
          </a:ln>
          <a:effectLst/>
        </p:spPr>
        <p:txBody>
          <a:bodyPr vert="horz" wrap="square" lIns="0" tIns="0" rIns="0" bIns="0" numCol="1" anchor="ctr" anchorCtr="0" compatLnSpc="1">
            <a:prstTxWarp prst="textNoShape">
              <a:avLst/>
            </a:prstTxWarp>
          </a:bodyPr>
          <a:lstStyle/>
          <a:p>
            <a:pPr lvl="0" algn="ctr"/>
            <a:r>
              <a:rPr lang="en-US" dirty="0">
                <a:solidFill>
                  <a:schemeClr val="accent3"/>
                </a:solidFill>
              </a:rPr>
              <a:t>2</a:t>
            </a:r>
          </a:p>
        </p:txBody>
      </p:sp>
      <p:sp>
        <p:nvSpPr>
          <p:cNvPr id="38" name="Oval 37">
            <a:extLst>
              <a:ext uri="{FF2B5EF4-FFF2-40B4-BE49-F238E27FC236}">
                <a16:creationId xmlns:a16="http://schemas.microsoft.com/office/drawing/2014/main" id="{5B0E1473-AF0F-7C48-8FAF-3848C1B61D3D}"/>
              </a:ext>
              <a:ext uri="{C183D7F6-B498-43B3-948B-1728B52AA6E4}">
                <adec:decorative xmlns:adec="http://schemas.microsoft.com/office/drawing/2017/decorative" xmlns="" val="1"/>
              </a:ext>
            </a:extLst>
          </p:cNvPr>
          <p:cNvSpPr/>
          <p:nvPr/>
        </p:nvSpPr>
        <p:spPr bwMode="gray">
          <a:xfrm>
            <a:off x="5705250" y="2118221"/>
            <a:ext cx="788487" cy="788487"/>
          </a:xfrm>
          <a:prstGeom prst="ellipse">
            <a:avLst/>
          </a:prstGeom>
          <a:solidFill>
            <a:schemeClr val="bg1"/>
          </a:solid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US" dirty="0">
                <a:solidFill>
                  <a:schemeClr val="accent2"/>
                </a:solidFill>
              </a:rPr>
              <a:t>3</a:t>
            </a:r>
          </a:p>
        </p:txBody>
      </p:sp>
      <p:sp>
        <p:nvSpPr>
          <p:cNvPr id="40" name="Oval 39">
            <a:extLst>
              <a:ext uri="{FF2B5EF4-FFF2-40B4-BE49-F238E27FC236}">
                <a16:creationId xmlns:a16="http://schemas.microsoft.com/office/drawing/2014/main" id="{E4E1A06A-E5D9-064B-85F4-74B463C7BDD3}"/>
              </a:ext>
              <a:ext uri="{C183D7F6-B498-43B3-948B-1728B52AA6E4}">
                <adec:decorative xmlns:adec="http://schemas.microsoft.com/office/drawing/2017/decorative" xmlns="" val="1"/>
              </a:ext>
            </a:extLst>
          </p:cNvPr>
          <p:cNvSpPr/>
          <p:nvPr/>
        </p:nvSpPr>
        <p:spPr bwMode="gray">
          <a:xfrm>
            <a:off x="7990158" y="2118221"/>
            <a:ext cx="788487" cy="788487"/>
          </a:xfrm>
          <a:prstGeom prst="ellipse">
            <a:avLst/>
          </a:prstGeom>
          <a:solidFill>
            <a:schemeClr val="bg1"/>
          </a:solidFill>
          <a:ln w="25400">
            <a:solidFill>
              <a:schemeClr val="accent5"/>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US" dirty="0">
                <a:solidFill>
                  <a:schemeClr val="accent5"/>
                </a:solidFill>
              </a:rPr>
              <a:t>4</a:t>
            </a:r>
          </a:p>
        </p:txBody>
      </p:sp>
      <p:sp>
        <p:nvSpPr>
          <p:cNvPr id="41" name="Oval 40">
            <a:extLst>
              <a:ext uri="{FF2B5EF4-FFF2-40B4-BE49-F238E27FC236}">
                <a16:creationId xmlns:a16="http://schemas.microsoft.com/office/drawing/2014/main" id="{B7824627-50AB-F94E-9519-EADC5841F8D3}"/>
              </a:ext>
              <a:ext uri="{C183D7F6-B498-43B3-948B-1728B52AA6E4}">
                <adec:decorative xmlns:adec="http://schemas.microsoft.com/office/drawing/2017/decorative" xmlns="" val="1"/>
              </a:ext>
            </a:extLst>
          </p:cNvPr>
          <p:cNvSpPr/>
          <p:nvPr/>
        </p:nvSpPr>
        <p:spPr bwMode="gray">
          <a:xfrm>
            <a:off x="10272170" y="2118221"/>
            <a:ext cx="788487" cy="788487"/>
          </a:xfrm>
          <a:prstGeom prst="ellipse">
            <a:avLst/>
          </a:prstGeom>
          <a:solidFill>
            <a:schemeClr val="bg1"/>
          </a:solidFill>
          <a:ln w="25400">
            <a:solidFill>
              <a:srgbClr val="53565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2">
                    <a:lumMod val="25000"/>
                  </a:schemeClr>
                </a:solidFill>
              </a:rPr>
              <a:t>5</a:t>
            </a:r>
          </a:p>
        </p:txBody>
      </p:sp>
      <p:sp>
        <p:nvSpPr>
          <p:cNvPr id="25" name="Rectangle 24">
            <a:extLst>
              <a:ext uri="{FF2B5EF4-FFF2-40B4-BE49-F238E27FC236}">
                <a16:creationId xmlns:a16="http://schemas.microsoft.com/office/drawing/2014/main" id="{C52EE46A-2B6A-D0CE-D67A-E39C4516F8BB}"/>
              </a:ext>
            </a:extLst>
          </p:cNvPr>
          <p:cNvSpPr/>
          <p:nvPr userDrawn="1"/>
        </p:nvSpPr>
        <p:spPr>
          <a:xfrm>
            <a:off x="2894013" y="2529075"/>
            <a:ext cx="1828800" cy="2871263"/>
          </a:xfrm>
          <a:prstGeom prst="rect">
            <a:avLst/>
          </a:prstGeom>
          <a:solidFill>
            <a:srgbClr val="F4F8FA"/>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p:txBody>
      </p:sp>
      <p:sp>
        <p:nvSpPr>
          <p:cNvPr id="26" name="Rectangle 25">
            <a:extLst>
              <a:ext uri="{FF2B5EF4-FFF2-40B4-BE49-F238E27FC236}">
                <a16:creationId xmlns:a16="http://schemas.microsoft.com/office/drawing/2014/main" id="{1DC9EA80-9EA8-343E-F517-1CAD885879D6}"/>
              </a:ext>
            </a:extLst>
          </p:cNvPr>
          <p:cNvSpPr/>
          <p:nvPr userDrawn="1"/>
        </p:nvSpPr>
        <p:spPr>
          <a:xfrm>
            <a:off x="5185093" y="2529075"/>
            <a:ext cx="1828800" cy="2871263"/>
          </a:xfrm>
          <a:prstGeom prst="rect">
            <a:avLst/>
          </a:prstGeom>
          <a:solidFill>
            <a:srgbClr val="F4F8FA"/>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p:txBody>
      </p:sp>
      <p:sp>
        <p:nvSpPr>
          <p:cNvPr id="27" name="Rectangle 26">
            <a:extLst>
              <a:ext uri="{FF2B5EF4-FFF2-40B4-BE49-F238E27FC236}">
                <a16:creationId xmlns:a16="http://schemas.microsoft.com/office/drawing/2014/main" id="{A8D23D95-E4CC-0B03-48A9-0EC81B2368E5}"/>
              </a:ext>
            </a:extLst>
          </p:cNvPr>
          <p:cNvSpPr/>
          <p:nvPr userDrawn="1"/>
        </p:nvSpPr>
        <p:spPr>
          <a:xfrm>
            <a:off x="7470001" y="2529075"/>
            <a:ext cx="1828800" cy="2871263"/>
          </a:xfrm>
          <a:prstGeom prst="rect">
            <a:avLst/>
          </a:prstGeom>
          <a:solidFill>
            <a:srgbClr val="F4F8FA"/>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p:txBody>
      </p:sp>
      <p:sp>
        <p:nvSpPr>
          <p:cNvPr id="31" name="Rectangle 30">
            <a:extLst>
              <a:ext uri="{FF2B5EF4-FFF2-40B4-BE49-F238E27FC236}">
                <a16:creationId xmlns:a16="http://schemas.microsoft.com/office/drawing/2014/main" id="{3737E5D6-04BF-01BC-A221-0F1D603C51D8}"/>
              </a:ext>
            </a:extLst>
          </p:cNvPr>
          <p:cNvSpPr/>
          <p:nvPr userDrawn="1"/>
        </p:nvSpPr>
        <p:spPr>
          <a:xfrm>
            <a:off x="9752013" y="2529075"/>
            <a:ext cx="1828800" cy="2871263"/>
          </a:xfrm>
          <a:prstGeom prst="rect">
            <a:avLst/>
          </a:prstGeom>
          <a:solidFill>
            <a:srgbClr val="F4F8FA"/>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p:txBody>
      </p:sp>
      <p:sp>
        <p:nvSpPr>
          <p:cNvPr id="33" name="Rectangle 32">
            <a:extLst>
              <a:ext uri="{FF2B5EF4-FFF2-40B4-BE49-F238E27FC236}">
                <a16:creationId xmlns:a16="http://schemas.microsoft.com/office/drawing/2014/main" id="{65142366-F01F-D56A-11BB-7D669E9AD2B4}"/>
              </a:ext>
            </a:extLst>
          </p:cNvPr>
          <p:cNvSpPr/>
          <p:nvPr userDrawn="1"/>
        </p:nvSpPr>
        <p:spPr>
          <a:xfrm>
            <a:off x="610851" y="2529075"/>
            <a:ext cx="1828800" cy="2871263"/>
          </a:xfrm>
          <a:prstGeom prst="rect">
            <a:avLst/>
          </a:prstGeom>
          <a:solidFill>
            <a:srgbClr val="F4F8FA"/>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p:txBody>
      </p:sp>
      <p:cxnSp>
        <p:nvCxnSpPr>
          <p:cNvPr id="34" name="Straight Connector 33">
            <a:extLst>
              <a:ext uri="{FF2B5EF4-FFF2-40B4-BE49-F238E27FC236}">
                <a16:creationId xmlns:a16="http://schemas.microsoft.com/office/drawing/2014/main" id="{182EA033-41AE-6148-A260-889FF59E41C9}"/>
              </a:ext>
            </a:extLst>
          </p:cNvPr>
          <p:cNvCxnSpPr/>
          <p:nvPr userDrawn="1"/>
        </p:nvCxnSpPr>
        <p:spPr bwMode="gray">
          <a:xfrm>
            <a:off x="610850" y="2512464"/>
            <a:ext cx="1828800" cy="0"/>
          </a:xfrm>
          <a:prstGeom prst="line">
            <a:avLst/>
          </a:prstGeom>
          <a:ln w="25400">
            <a:solidFill>
              <a:schemeClr val="accent4"/>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62FF207-1B75-1940-91E1-2692254C727F}"/>
              </a:ext>
            </a:extLst>
          </p:cNvPr>
          <p:cNvCxnSpPr/>
          <p:nvPr userDrawn="1"/>
        </p:nvCxnSpPr>
        <p:spPr bwMode="gray">
          <a:xfrm>
            <a:off x="2894013" y="2512464"/>
            <a:ext cx="1828800" cy="0"/>
          </a:xfrm>
          <a:prstGeom prst="line">
            <a:avLst/>
          </a:prstGeom>
          <a:ln w="25400">
            <a:solidFill>
              <a:schemeClr val="accent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03341DC-DE80-5E4C-A4C9-C984D7074760}"/>
              </a:ext>
            </a:extLst>
          </p:cNvPr>
          <p:cNvCxnSpPr/>
          <p:nvPr userDrawn="1"/>
        </p:nvCxnSpPr>
        <p:spPr bwMode="gray">
          <a:xfrm>
            <a:off x="5185093" y="2512464"/>
            <a:ext cx="1828800" cy="0"/>
          </a:xfrm>
          <a:prstGeom prst="line">
            <a:avLst/>
          </a:prstGeom>
          <a:ln w="2540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28E238A-DE09-DD4F-A6F3-2F244E7301C3}"/>
              </a:ext>
            </a:extLst>
          </p:cNvPr>
          <p:cNvCxnSpPr/>
          <p:nvPr userDrawn="1"/>
        </p:nvCxnSpPr>
        <p:spPr bwMode="gray">
          <a:xfrm>
            <a:off x="7470001" y="2512464"/>
            <a:ext cx="1828800" cy="0"/>
          </a:xfrm>
          <a:prstGeom prst="line">
            <a:avLst/>
          </a:prstGeom>
          <a:ln w="25400">
            <a:solidFill>
              <a:schemeClr val="accent5"/>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8B64954-CA3A-494E-B70D-3405C9F592D8}"/>
              </a:ext>
            </a:extLst>
          </p:cNvPr>
          <p:cNvCxnSpPr/>
          <p:nvPr userDrawn="1"/>
        </p:nvCxnSpPr>
        <p:spPr bwMode="gray">
          <a:xfrm>
            <a:off x="9752013" y="2512464"/>
            <a:ext cx="1828800" cy="0"/>
          </a:xfrm>
          <a:prstGeom prst="line">
            <a:avLst/>
          </a:prstGeom>
          <a:ln w="25400">
            <a:solidFill>
              <a:srgbClr val="53565A"/>
            </a:solidFill>
            <a:miter lim="800000"/>
            <a:tailEnd type="none"/>
          </a:ln>
        </p:spPr>
        <p:style>
          <a:lnRef idx="1">
            <a:schemeClr val="accent1"/>
          </a:lnRef>
          <a:fillRef idx="0">
            <a:schemeClr val="accent1"/>
          </a:fillRef>
          <a:effectRef idx="0">
            <a:schemeClr val="accent1"/>
          </a:effectRef>
          <a:fontRef idx="minor">
            <a:schemeClr val="tx1"/>
          </a:fontRef>
        </p:style>
      </p:cxnSp>
      <p:sp>
        <p:nvSpPr>
          <p:cNvPr id="44" name="page number">
            <a:extLst>
              <a:ext uri="{FF2B5EF4-FFF2-40B4-BE49-F238E27FC236}">
                <a16:creationId xmlns:a16="http://schemas.microsoft.com/office/drawing/2014/main" id="{778B9E91-325F-BB46-BB33-20219DF70C9B}"/>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
        <p:nvSpPr>
          <p:cNvPr id="45" name="Oval 44">
            <a:extLst>
              <a:ext uri="{FF2B5EF4-FFF2-40B4-BE49-F238E27FC236}">
                <a16:creationId xmlns:a16="http://schemas.microsoft.com/office/drawing/2014/main" id="{FF6B89BA-DE17-014A-9ED8-790359ADE9FE}"/>
              </a:ext>
              <a:ext uri="{C183D7F6-B498-43B3-948B-1728B52AA6E4}">
                <adec:decorative xmlns:adec="http://schemas.microsoft.com/office/drawing/2017/decorative" xmlns="" val="1"/>
              </a:ext>
            </a:extLst>
          </p:cNvPr>
          <p:cNvSpPr/>
          <p:nvPr userDrawn="1"/>
        </p:nvSpPr>
        <p:spPr bwMode="gray">
          <a:xfrm>
            <a:off x="1131007" y="2118221"/>
            <a:ext cx="788487" cy="788487"/>
          </a:xfrm>
          <a:prstGeom prst="ellipse">
            <a:avLst/>
          </a:prstGeom>
          <a:solidFill>
            <a:schemeClr val="bg1"/>
          </a:solidFill>
          <a:ln w="25400">
            <a:solidFill>
              <a:schemeClr val="accent4"/>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accent4"/>
                </a:solidFill>
              </a:rPr>
              <a:t>1</a:t>
            </a:r>
          </a:p>
        </p:txBody>
      </p:sp>
      <p:sp>
        <p:nvSpPr>
          <p:cNvPr id="46" name="Oval 45">
            <a:extLst>
              <a:ext uri="{FF2B5EF4-FFF2-40B4-BE49-F238E27FC236}">
                <a16:creationId xmlns:a16="http://schemas.microsoft.com/office/drawing/2014/main" id="{C609A2D8-18F0-8A47-BD8C-DD1AF0B615E1}"/>
              </a:ext>
              <a:ext uri="{C183D7F6-B498-43B3-948B-1728B52AA6E4}">
                <adec:decorative xmlns:adec="http://schemas.microsoft.com/office/drawing/2017/decorative" xmlns="" val="1"/>
              </a:ext>
            </a:extLst>
          </p:cNvPr>
          <p:cNvSpPr/>
          <p:nvPr userDrawn="1"/>
        </p:nvSpPr>
        <p:spPr bwMode="gray">
          <a:xfrm>
            <a:off x="3414170" y="2118221"/>
            <a:ext cx="788487" cy="788487"/>
          </a:xfrm>
          <a:prstGeom prst="ellipse">
            <a:avLst/>
          </a:prstGeom>
          <a:solidFill>
            <a:schemeClr val="bg1"/>
          </a:solidFill>
          <a:ln w="25400">
            <a:solidFill>
              <a:schemeClr val="accent3"/>
            </a:solidFill>
          </a:ln>
          <a:effectLst/>
        </p:spPr>
        <p:txBody>
          <a:bodyPr vert="horz" wrap="square" lIns="91440" tIns="45720" rIns="91440" bIns="45720" numCol="1" anchor="ctr" anchorCtr="0" compatLnSpc="1">
            <a:prstTxWarp prst="textNoShape">
              <a:avLst/>
            </a:prstTxWarp>
          </a:bodyPr>
          <a:lstStyle/>
          <a:p>
            <a:pPr lvl="0" algn="ctr"/>
            <a:r>
              <a:rPr lang="en-US" dirty="0">
                <a:solidFill>
                  <a:schemeClr val="accent3"/>
                </a:solidFill>
              </a:rPr>
              <a:t>2</a:t>
            </a:r>
          </a:p>
        </p:txBody>
      </p:sp>
      <p:sp>
        <p:nvSpPr>
          <p:cNvPr id="47" name="Oval 46">
            <a:extLst>
              <a:ext uri="{FF2B5EF4-FFF2-40B4-BE49-F238E27FC236}">
                <a16:creationId xmlns:a16="http://schemas.microsoft.com/office/drawing/2014/main" id="{5B0E1473-AF0F-7C48-8FAF-3848C1B61D3D}"/>
              </a:ext>
              <a:ext uri="{C183D7F6-B498-43B3-948B-1728B52AA6E4}">
                <adec:decorative xmlns:adec="http://schemas.microsoft.com/office/drawing/2017/decorative" xmlns="" val="1"/>
              </a:ext>
            </a:extLst>
          </p:cNvPr>
          <p:cNvSpPr/>
          <p:nvPr userDrawn="1"/>
        </p:nvSpPr>
        <p:spPr bwMode="gray">
          <a:xfrm>
            <a:off x="5705250" y="2118221"/>
            <a:ext cx="788487" cy="788487"/>
          </a:xfrm>
          <a:prstGeom prst="ellipse">
            <a:avLst/>
          </a:prstGeom>
          <a:solidFill>
            <a:schemeClr val="bg1"/>
          </a:solid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US" dirty="0">
                <a:solidFill>
                  <a:schemeClr val="accent2"/>
                </a:solidFill>
              </a:rPr>
              <a:t>3</a:t>
            </a:r>
          </a:p>
        </p:txBody>
      </p:sp>
      <p:sp>
        <p:nvSpPr>
          <p:cNvPr id="48" name="Oval 47">
            <a:extLst>
              <a:ext uri="{FF2B5EF4-FFF2-40B4-BE49-F238E27FC236}">
                <a16:creationId xmlns:a16="http://schemas.microsoft.com/office/drawing/2014/main" id="{E4E1A06A-E5D9-064B-85F4-74B463C7BDD3}"/>
              </a:ext>
              <a:ext uri="{C183D7F6-B498-43B3-948B-1728B52AA6E4}">
                <adec:decorative xmlns:adec="http://schemas.microsoft.com/office/drawing/2017/decorative" xmlns="" val="1"/>
              </a:ext>
            </a:extLst>
          </p:cNvPr>
          <p:cNvSpPr/>
          <p:nvPr userDrawn="1"/>
        </p:nvSpPr>
        <p:spPr bwMode="gray">
          <a:xfrm>
            <a:off x="7990158" y="2118221"/>
            <a:ext cx="788487" cy="788487"/>
          </a:xfrm>
          <a:prstGeom prst="ellipse">
            <a:avLst/>
          </a:prstGeom>
          <a:solidFill>
            <a:schemeClr val="bg1"/>
          </a:solidFill>
          <a:ln w="25400">
            <a:solidFill>
              <a:schemeClr val="accent5"/>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US" dirty="0">
                <a:solidFill>
                  <a:schemeClr val="accent5"/>
                </a:solidFill>
              </a:rPr>
              <a:t>4</a:t>
            </a:r>
          </a:p>
        </p:txBody>
      </p:sp>
      <p:sp>
        <p:nvSpPr>
          <p:cNvPr id="49" name="Oval 48">
            <a:extLst>
              <a:ext uri="{FF2B5EF4-FFF2-40B4-BE49-F238E27FC236}">
                <a16:creationId xmlns:a16="http://schemas.microsoft.com/office/drawing/2014/main" id="{B7824627-50AB-F94E-9519-EADC5841F8D3}"/>
              </a:ext>
              <a:ext uri="{C183D7F6-B498-43B3-948B-1728B52AA6E4}">
                <adec:decorative xmlns:adec="http://schemas.microsoft.com/office/drawing/2017/decorative" xmlns="" val="1"/>
              </a:ext>
            </a:extLst>
          </p:cNvPr>
          <p:cNvSpPr/>
          <p:nvPr userDrawn="1"/>
        </p:nvSpPr>
        <p:spPr bwMode="gray">
          <a:xfrm>
            <a:off x="10272170" y="2118221"/>
            <a:ext cx="788487" cy="788487"/>
          </a:xfrm>
          <a:prstGeom prst="ellipse">
            <a:avLst/>
          </a:prstGeom>
          <a:solidFill>
            <a:schemeClr val="bg1"/>
          </a:solidFill>
          <a:ln w="25400">
            <a:solidFill>
              <a:srgbClr val="53565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2">
                    <a:lumMod val="25000"/>
                  </a:schemeClr>
                </a:solidFill>
              </a:rPr>
              <a:t>5</a:t>
            </a:r>
          </a:p>
        </p:txBody>
      </p:sp>
    </p:spTree>
    <p:extLst>
      <p:ext uri="{BB962C8B-B14F-4D97-AF65-F5344CB8AC3E}">
        <p14:creationId xmlns:p14="http://schemas.microsoft.com/office/powerpoint/2010/main" val="545820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A8A47F-2243-412F-A1A8-FA8E3475F5E1}"/>
              </a:ext>
            </a:extLst>
          </p:cNvPr>
          <p:cNvSpPr>
            <a:spLocks noGrp="1"/>
          </p:cNvSpPr>
          <p:nvPr>
            <p:ph type="title" hasCustomPrompt="1"/>
          </p:nvPr>
        </p:nvSpPr>
        <p:spPr/>
        <p:txBody>
          <a:bodyPr/>
          <a:lstStyle>
            <a:lvl1pPr>
              <a:defRPr>
                <a:solidFill>
                  <a:schemeClr val="accent2"/>
                </a:solidFill>
              </a:defRPr>
            </a:lvl1pPr>
          </a:lstStyle>
          <a:p>
            <a:r>
              <a:rPr lang="en-US"/>
              <a:t>Sample Chart Layout for Text – Click to Add a Title</a:t>
            </a:r>
          </a:p>
        </p:txBody>
      </p:sp>
      <p:sp>
        <p:nvSpPr>
          <p:cNvPr id="16" name="Subtitle 2">
            <a:extLst>
              <a:ext uri="{FF2B5EF4-FFF2-40B4-BE49-F238E27FC236}">
                <a16:creationId xmlns:a16="http://schemas.microsoft.com/office/drawing/2014/main" id="{EEA64E97-C31D-49B1-B8E1-20E5F404F516}"/>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5" name="Text Placeholder 3" descr="Row 1 label">
            <a:extLst>
              <a:ext uri="{FF2B5EF4-FFF2-40B4-BE49-F238E27FC236}">
                <a16:creationId xmlns:a16="http://schemas.microsoft.com/office/drawing/2014/main" id="{7077ED63-7149-B64F-804C-21E2E59DF7DB}"/>
              </a:ext>
            </a:extLst>
          </p:cNvPr>
          <p:cNvSpPr>
            <a:spLocks noGrp="1"/>
          </p:cNvSpPr>
          <p:nvPr>
            <p:ph type="body" sz="quarter" idx="30" hasCustomPrompt="1"/>
          </p:nvPr>
        </p:nvSpPr>
        <p:spPr>
          <a:xfrm>
            <a:off x="271464" y="1546789"/>
            <a:ext cx="574570" cy="439174"/>
          </a:xfrm>
          <a:solidFill>
            <a:schemeClr val="bg1"/>
          </a:solidFill>
          <a:ln w="12700">
            <a:noFill/>
          </a:ln>
        </p:spPr>
        <p:txBody>
          <a:bodyPr tIns="91440"/>
          <a:lstStyle>
            <a:lvl1pPr algn="ctr">
              <a:lnSpc>
                <a:spcPct val="100000"/>
              </a:lnSpc>
              <a:spcBef>
                <a:spcPts val="600"/>
              </a:spcBef>
              <a:buNone/>
              <a:defRPr sz="1000">
                <a:solidFill>
                  <a:schemeClr val="tx1"/>
                </a:solidFill>
              </a:defRPr>
            </a:lvl1pPr>
            <a:lvl2pPr marL="0" indent="0" algn="ctr">
              <a:lnSpc>
                <a:spcPct val="100000"/>
              </a:lnSpc>
              <a:spcBef>
                <a:spcPts val="600"/>
              </a:spcBef>
              <a:buFont typeface="Open Sans" panose="020B0606030504020204" pitchFamily="34" charset="0"/>
              <a:buChar char="​"/>
              <a:defRPr sz="1400"/>
            </a:lvl2pPr>
          </a:lstStyle>
          <a:p>
            <a:pPr lvl="0"/>
            <a:r>
              <a:rPr lang="en-US" dirty="0"/>
              <a:t>Click to add text</a:t>
            </a:r>
          </a:p>
        </p:txBody>
      </p:sp>
      <p:sp>
        <p:nvSpPr>
          <p:cNvPr id="34" name="Text Placeholder 3" descr="Row 1 text box is a long horizontal box the width of the slide acting as a header. ">
            <a:extLst>
              <a:ext uri="{FF2B5EF4-FFF2-40B4-BE49-F238E27FC236}">
                <a16:creationId xmlns:a16="http://schemas.microsoft.com/office/drawing/2014/main" id="{03CB2304-DD0F-674C-91F7-863CDF3757FC}"/>
              </a:ext>
            </a:extLst>
          </p:cNvPr>
          <p:cNvSpPr>
            <a:spLocks noGrp="1"/>
          </p:cNvSpPr>
          <p:nvPr>
            <p:ph type="body" sz="quarter" idx="29" hasCustomPrompt="1"/>
          </p:nvPr>
        </p:nvSpPr>
        <p:spPr>
          <a:xfrm>
            <a:off x="1034040" y="1561701"/>
            <a:ext cx="10630969" cy="429469"/>
          </a:xfrm>
          <a:solidFill>
            <a:srgbClr val="F4F8FA"/>
          </a:solidFill>
          <a:ln w="12700">
            <a:solidFill>
              <a:schemeClr val="accent3">
                <a:alpha val="25000"/>
              </a:schemeClr>
            </a:solidFill>
          </a:ln>
        </p:spPr>
        <p:txBody>
          <a:bodyPr tIns="91440"/>
          <a:lstStyle>
            <a:lvl1pPr algn="ctr">
              <a:lnSpc>
                <a:spcPct val="100000"/>
              </a:lnSpc>
              <a:spcBef>
                <a:spcPts val="600"/>
              </a:spcBef>
              <a:buNone/>
              <a:defRPr sz="1600">
                <a:solidFill>
                  <a:schemeClr val="tx1"/>
                </a:solidFill>
              </a:defRPr>
            </a:lvl1pPr>
            <a:lvl2pPr marL="0" indent="0" algn="ctr">
              <a:lnSpc>
                <a:spcPct val="100000"/>
              </a:lnSpc>
              <a:spcBef>
                <a:spcPts val="600"/>
              </a:spcBef>
              <a:buFont typeface="Open Sans" panose="020B0606030504020204" pitchFamily="34" charset="0"/>
              <a:buChar char="​"/>
              <a:defRPr sz="1400"/>
            </a:lvl2pPr>
          </a:lstStyle>
          <a:p>
            <a:pPr lvl="0"/>
            <a:r>
              <a:rPr lang="en-US"/>
              <a:t>Click to add text</a:t>
            </a:r>
          </a:p>
        </p:txBody>
      </p:sp>
      <p:sp>
        <p:nvSpPr>
          <p:cNvPr id="36" name="Text Placeholder 3" descr="Row 2 label; this row shows 4 content boxes labeled A through D, each is a different color and holds text.">
            <a:extLst>
              <a:ext uri="{FF2B5EF4-FFF2-40B4-BE49-F238E27FC236}">
                <a16:creationId xmlns:a16="http://schemas.microsoft.com/office/drawing/2014/main" id="{3E62FD32-E978-1A49-AA98-60CD14AE003D}"/>
              </a:ext>
            </a:extLst>
          </p:cNvPr>
          <p:cNvSpPr>
            <a:spLocks noGrp="1"/>
          </p:cNvSpPr>
          <p:nvPr>
            <p:ph type="body" sz="quarter" idx="31" hasCustomPrompt="1"/>
          </p:nvPr>
        </p:nvSpPr>
        <p:spPr>
          <a:xfrm>
            <a:off x="285750" y="3304775"/>
            <a:ext cx="560283" cy="658026"/>
          </a:xfrm>
          <a:solidFill>
            <a:schemeClr val="bg1"/>
          </a:solidFill>
          <a:ln w="12700">
            <a:noFill/>
          </a:ln>
        </p:spPr>
        <p:txBody>
          <a:bodyPr tIns="91440"/>
          <a:lstStyle>
            <a:lvl1pPr algn="ctr">
              <a:lnSpc>
                <a:spcPct val="100000"/>
              </a:lnSpc>
              <a:spcBef>
                <a:spcPts val="600"/>
              </a:spcBef>
              <a:buNone/>
              <a:defRPr sz="1000">
                <a:solidFill>
                  <a:schemeClr val="tx1"/>
                </a:solidFill>
              </a:defRPr>
            </a:lvl1pPr>
            <a:lvl2pPr marL="0" indent="0" algn="ctr">
              <a:lnSpc>
                <a:spcPct val="100000"/>
              </a:lnSpc>
              <a:spcBef>
                <a:spcPts val="600"/>
              </a:spcBef>
              <a:buFont typeface="Open Sans" panose="020B0606030504020204" pitchFamily="34" charset="0"/>
              <a:buChar char="​"/>
              <a:defRPr sz="1400"/>
            </a:lvl2pPr>
          </a:lstStyle>
          <a:p>
            <a:pPr lvl="0"/>
            <a:r>
              <a:rPr lang="en-US" dirty="0"/>
              <a:t>Click to add text</a:t>
            </a:r>
          </a:p>
        </p:txBody>
      </p:sp>
      <p:cxnSp>
        <p:nvCxnSpPr>
          <p:cNvPr id="4" name="Straight Connector 3">
            <a:extLst>
              <a:ext uri="{FF2B5EF4-FFF2-40B4-BE49-F238E27FC236}">
                <a16:creationId xmlns:a16="http://schemas.microsoft.com/office/drawing/2014/main" id="{7E322B01-8AA4-6B48-98B8-90F64F16E3E4}"/>
              </a:ext>
              <a:ext uri="{C183D7F6-B498-43B3-948B-1728B52AA6E4}">
                <adec:decorative xmlns:adec="http://schemas.microsoft.com/office/drawing/2017/decorative" xmlns="" val="1"/>
              </a:ext>
            </a:extLst>
          </p:cNvPr>
          <p:cNvCxnSpPr/>
          <p:nvPr/>
        </p:nvCxnSpPr>
        <p:spPr bwMode="gray">
          <a:xfrm>
            <a:off x="1093076" y="2680138"/>
            <a:ext cx="2459421" cy="0"/>
          </a:xfrm>
          <a:prstGeom prst="line">
            <a:avLst/>
          </a:prstGeom>
          <a:ln w="25400">
            <a:solidFill>
              <a:schemeClr val="accent4"/>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7" name="Text Placeholder 3" descr="Row 2, box 1: text in plum">
            <a:extLst>
              <a:ext uri="{FF2B5EF4-FFF2-40B4-BE49-F238E27FC236}">
                <a16:creationId xmlns:a16="http://schemas.microsoft.com/office/drawing/2014/main" id="{2E201879-B985-4ADE-8AD6-6C3E14CE0AFE}"/>
              </a:ext>
            </a:extLst>
          </p:cNvPr>
          <p:cNvSpPr>
            <a:spLocks noGrp="1"/>
          </p:cNvSpPr>
          <p:nvPr>
            <p:ph type="body" sz="quarter" idx="19" hasCustomPrompt="1"/>
          </p:nvPr>
        </p:nvSpPr>
        <p:spPr>
          <a:xfrm>
            <a:off x="1102407" y="2699834"/>
            <a:ext cx="2459421" cy="1949198"/>
          </a:xfrm>
          <a:noFill/>
          <a:ln w="15875">
            <a:noFill/>
          </a:ln>
        </p:spPr>
        <p:txBody>
          <a:bodyPr tIns="365760"/>
          <a:lstStyle>
            <a:lvl1pPr algn="ctr">
              <a:lnSpc>
                <a:spcPct val="100000"/>
              </a:lnSpc>
              <a:spcBef>
                <a:spcPts val="600"/>
              </a:spcBef>
              <a:buNone/>
              <a:defRPr sz="1800">
                <a:solidFill>
                  <a:schemeClr val="accent4"/>
                </a:solidFill>
              </a:defRPr>
            </a:lvl1pPr>
            <a:lvl2pPr marL="0" indent="0" algn="ctr">
              <a:lnSpc>
                <a:spcPct val="100000"/>
              </a:lnSpc>
              <a:spcBef>
                <a:spcPts val="600"/>
              </a:spcBef>
              <a:buFont typeface="Open Sans" panose="020B0606030504020204" pitchFamily="34" charset="0"/>
              <a:buChar char="​"/>
              <a:defRPr sz="1400">
                <a:solidFill>
                  <a:schemeClr val="tx1"/>
                </a:solidFill>
              </a:defRPr>
            </a:lvl2pPr>
          </a:lstStyle>
          <a:p>
            <a:pPr lvl="0"/>
            <a:r>
              <a:rPr lang="en-US" dirty="0"/>
              <a:t>Click to add text</a:t>
            </a:r>
          </a:p>
          <a:p>
            <a:pPr lvl="1"/>
            <a:r>
              <a:rPr lang="en-US" dirty="0"/>
              <a:t>Second level</a:t>
            </a:r>
          </a:p>
        </p:txBody>
      </p:sp>
      <p:cxnSp>
        <p:nvCxnSpPr>
          <p:cNvPr id="32" name="Straight Connector 31">
            <a:extLst>
              <a:ext uri="{FF2B5EF4-FFF2-40B4-BE49-F238E27FC236}">
                <a16:creationId xmlns:a16="http://schemas.microsoft.com/office/drawing/2014/main" id="{65C97932-042E-C845-9300-586CA61AB8C0}"/>
              </a:ext>
              <a:ext uri="{C183D7F6-B498-43B3-948B-1728B52AA6E4}">
                <adec:decorative xmlns:adec="http://schemas.microsoft.com/office/drawing/2017/decorative" xmlns="" val="1"/>
              </a:ext>
            </a:extLst>
          </p:cNvPr>
          <p:cNvCxnSpPr/>
          <p:nvPr/>
        </p:nvCxnSpPr>
        <p:spPr bwMode="gray">
          <a:xfrm>
            <a:off x="3805092" y="2680138"/>
            <a:ext cx="2459421" cy="0"/>
          </a:xfrm>
          <a:prstGeom prst="line">
            <a:avLst/>
          </a:prstGeom>
          <a:ln w="25400">
            <a:solidFill>
              <a:schemeClr val="accent3"/>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9" name="Text Placeholder 3" descr="Row 2, box 3: text in indigo">
            <a:extLst>
              <a:ext uri="{FF2B5EF4-FFF2-40B4-BE49-F238E27FC236}">
                <a16:creationId xmlns:a16="http://schemas.microsoft.com/office/drawing/2014/main" id="{62D3946B-F2F1-42AF-8E89-00761A7745D4}"/>
              </a:ext>
            </a:extLst>
          </p:cNvPr>
          <p:cNvSpPr>
            <a:spLocks noGrp="1"/>
          </p:cNvSpPr>
          <p:nvPr>
            <p:ph type="body" sz="quarter" idx="21" hasCustomPrompt="1"/>
          </p:nvPr>
        </p:nvSpPr>
        <p:spPr>
          <a:xfrm>
            <a:off x="3816081" y="2699834"/>
            <a:ext cx="2459421" cy="1949198"/>
          </a:xfrm>
          <a:noFill/>
          <a:ln w="15875">
            <a:noFill/>
          </a:ln>
        </p:spPr>
        <p:txBody>
          <a:bodyPr tIns="365760"/>
          <a:lstStyle>
            <a:lvl1pPr algn="ctr">
              <a:lnSpc>
                <a:spcPct val="100000"/>
              </a:lnSpc>
              <a:spcBef>
                <a:spcPts val="600"/>
              </a:spcBef>
              <a:defRPr sz="1800">
                <a:solidFill>
                  <a:schemeClr val="accent3"/>
                </a:solidFill>
              </a:defRPr>
            </a:lvl1pPr>
            <a:lvl2pPr marL="285750" indent="-285750" algn="ctr">
              <a:lnSpc>
                <a:spcPct val="100000"/>
              </a:lnSpc>
              <a:spcBef>
                <a:spcPts val="600"/>
              </a:spcBef>
              <a:buFont typeface="Open Sans" panose="020B0606030504020204" pitchFamily="34" charset="0"/>
              <a:buChar char="​"/>
              <a:defRPr lang="en-US" sz="14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cxnSp>
        <p:nvCxnSpPr>
          <p:cNvPr id="25" name="Straight Connector 24">
            <a:extLst>
              <a:ext uri="{FF2B5EF4-FFF2-40B4-BE49-F238E27FC236}">
                <a16:creationId xmlns:a16="http://schemas.microsoft.com/office/drawing/2014/main" id="{1AEFB321-2C32-7945-A5C9-A9F00AE58896}"/>
              </a:ext>
              <a:ext uri="{C183D7F6-B498-43B3-948B-1728B52AA6E4}">
                <adec:decorative xmlns:adec="http://schemas.microsoft.com/office/drawing/2017/decorative" xmlns="" val="1"/>
              </a:ext>
            </a:extLst>
          </p:cNvPr>
          <p:cNvCxnSpPr/>
          <p:nvPr/>
        </p:nvCxnSpPr>
        <p:spPr bwMode="gray">
          <a:xfrm>
            <a:off x="6517108" y="2680138"/>
            <a:ext cx="2459421" cy="0"/>
          </a:xfrm>
          <a:prstGeom prst="line">
            <a:avLst/>
          </a:prstGeom>
          <a:ln w="2540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8" name="Text Placeholder 3" descr="Row 2, box 2: text in ocean">
            <a:extLst>
              <a:ext uri="{FF2B5EF4-FFF2-40B4-BE49-F238E27FC236}">
                <a16:creationId xmlns:a16="http://schemas.microsoft.com/office/drawing/2014/main" id="{9495BAAB-E860-4075-9DA3-ABA7C32D235E}"/>
              </a:ext>
            </a:extLst>
          </p:cNvPr>
          <p:cNvSpPr>
            <a:spLocks noGrp="1"/>
          </p:cNvSpPr>
          <p:nvPr>
            <p:ph type="body" sz="quarter" idx="20" hasCustomPrompt="1"/>
          </p:nvPr>
        </p:nvSpPr>
        <p:spPr>
          <a:xfrm>
            <a:off x="6529755" y="2699834"/>
            <a:ext cx="2459421" cy="1949198"/>
          </a:xfrm>
          <a:noFill/>
          <a:ln w="15875">
            <a:noFill/>
          </a:ln>
        </p:spPr>
        <p:txBody>
          <a:bodyPr tIns="365760"/>
          <a:lstStyle>
            <a:lvl1pPr algn="ctr">
              <a:lnSpc>
                <a:spcPct val="100000"/>
              </a:lnSpc>
              <a:spcBef>
                <a:spcPts val="600"/>
              </a:spcBef>
              <a:buNone/>
              <a:defRPr sz="1800">
                <a:solidFill>
                  <a:schemeClr val="accent2"/>
                </a:solidFill>
              </a:defRPr>
            </a:lvl1pPr>
            <a:lvl2pPr marL="285750" indent="-285750" algn="ctr">
              <a:lnSpc>
                <a:spcPct val="100000"/>
              </a:lnSpc>
              <a:spcBef>
                <a:spcPts val="600"/>
              </a:spcBef>
              <a:buFont typeface="Open Sans" panose="020B0606030504020204" pitchFamily="34" charset="0"/>
              <a:buChar char="​"/>
              <a:defRPr lang="en-US" sz="1400" kern="120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cxnSp>
        <p:nvCxnSpPr>
          <p:cNvPr id="38" name="Straight Connector 37">
            <a:extLst>
              <a:ext uri="{FF2B5EF4-FFF2-40B4-BE49-F238E27FC236}">
                <a16:creationId xmlns:a16="http://schemas.microsoft.com/office/drawing/2014/main" id="{D68A42CD-A1AD-9149-80A3-4BFE5D75E3AB}"/>
              </a:ext>
              <a:ext uri="{C183D7F6-B498-43B3-948B-1728B52AA6E4}">
                <adec:decorative xmlns:adec="http://schemas.microsoft.com/office/drawing/2017/decorative" xmlns="" val="1"/>
              </a:ext>
            </a:extLst>
          </p:cNvPr>
          <p:cNvCxnSpPr/>
          <p:nvPr/>
        </p:nvCxnSpPr>
        <p:spPr bwMode="gray">
          <a:xfrm>
            <a:off x="9229123" y="2680138"/>
            <a:ext cx="2459421" cy="0"/>
          </a:xfrm>
          <a:prstGeom prst="line">
            <a:avLst/>
          </a:prstGeom>
          <a:ln w="25400">
            <a:solidFill>
              <a:schemeClr val="accent5"/>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0" name="Text Placeholder 3" descr="Row 2, box 4: text in dark green">
            <a:extLst>
              <a:ext uri="{FF2B5EF4-FFF2-40B4-BE49-F238E27FC236}">
                <a16:creationId xmlns:a16="http://schemas.microsoft.com/office/drawing/2014/main" id="{22F84664-2E68-46AE-AE2C-E8D2B6C9A1DD}"/>
              </a:ext>
            </a:extLst>
          </p:cNvPr>
          <p:cNvSpPr>
            <a:spLocks noGrp="1"/>
          </p:cNvSpPr>
          <p:nvPr>
            <p:ph type="body" sz="quarter" idx="22" hasCustomPrompt="1"/>
          </p:nvPr>
        </p:nvSpPr>
        <p:spPr>
          <a:xfrm>
            <a:off x="9243428" y="2699834"/>
            <a:ext cx="2459421" cy="1949198"/>
          </a:xfrm>
          <a:noFill/>
          <a:ln w="15875">
            <a:noFill/>
          </a:ln>
        </p:spPr>
        <p:txBody>
          <a:bodyPr tIns="365760"/>
          <a:lstStyle>
            <a:lvl1pPr algn="ctr">
              <a:lnSpc>
                <a:spcPct val="100000"/>
              </a:lnSpc>
              <a:spcBef>
                <a:spcPts val="600"/>
              </a:spcBef>
              <a:buNone/>
              <a:defRPr sz="1800">
                <a:solidFill>
                  <a:schemeClr val="accent5"/>
                </a:solidFill>
              </a:defRPr>
            </a:lvl1pPr>
            <a:lvl2pPr marL="285750" indent="-285750" algn="ctr">
              <a:lnSpc>
                <a:spcPct val="100000"/>
              </a:lnSpc>
              <a:spcBef>
                <a:spcPts val="600"/>
              </a:spcBef>
              <a:buFont typeface="Open Sans" panose="020B0606030504020204" pitchFamily="34" charset="0"/>
              <a:buChar char="​"/>
              <a:defRPr lang="en-US" sz="14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37" name="Text Placeholder 3" descr="Row 3 label: this row shows six, small content boxes in a horiztonal row">
            <a:extLst>
              <a:ext uri="{FF2B5EF4-FFF2-40B4-BE49-F238E27FC236}">
                <a16:creationId xmlns:a16="http://schemas.microsoft.com/office/drawing/2014/main" id="{EF286E42-C44A-274D-B9C1-D21F1AD1DEB2}"/>
              </a:ext>
            </a:extLst>
          </p:cNvPr>
          <p:cNvSpPr>
            <a:spLocks noGrp="1"/>
          </p:cNvSpPr>
          <p:nvPr>
            <p:ph type="body" sz="quarter" idx="32" hasCustomPrompt="1"/>
          </p:nvPr>
        </p:nvSpPr>
        <p:spPr>
          <a:xfrm>
            <a:off x="300038" y="5065521"/>
            <a:ext cx="545995" cy="658026"/>
          </a:xfrm>
          <a:solidFill>
            <a:schemeClr val="bg1"/>
          </a:solidFill>
          <a:ln w="12700">
            <a:noFill/>
          </a:ln>
        </p:spPr>
        <p:txBody>
          <a:bodyPr tIns="91440"/>
          <a:lstStyle>
            <a:lvl1pPr algn="ctr">
              <a:lnSpc>
                <a:spcPct val="100000"/>
              </a:lnSpc>
              <a:spcBef>
                <a:spcPts val="600"/>
              </a:spcBef>
              <a:buNone/>
              <a:defRPr sz="1000">
                <a:solidFill>
                  <a:schemeClr val="tx1"/>
                </a:solidFill>
              </a:defRPr>
            </a:lvl1pPr>
            <a:lvl2pPr marL="0" indent="0" algn="ctr">
              <a:lnSpc>
                <a:spcPct val="100000"/>
              </a:lnSpc>
              <a:spcBef>
                <a:spcPts val="600"/>
              </a:spcBef>
              <a:buFont typeface="Open Sans" panose="020B0606030504020204" pitchFamily="34" charset="0"/>
              <a:buChar char="​"/>
              <a:defRPr sz="1400"/>
            </a:lvl2pPr>
          </a:lstStyle>
          <a:p>
            <a:pPr lvl="0"/>
            <a:r>
              <a:rPr lang="en-US"/>
              <a:t>Click to add text</a:t>
            </a:r>
          </a:p>
        </p:txBody>
      </p:sp>
      <p:sp>
        <p:nvSpPr>
          <p:cNvPr id="20" name="Text Placeholder 3" descr="Row 3, text box 1">
            <a:extLst>
              <a:ext uri="{FF2B5EF4-FFF2-40B4-BE49-F238E27FC236}">
                <a16:creationId xmlns:a16="http://schemas.microsoft.com/office/drawing/2014/main" id="{828E38C7-4E21-F24B-B372-9632EC441D7F}"/>
              </a:ext>
            </a:extLst>
          </p:cNvPr>
          <p:cNvSpPr>
            <a:spLocks noGrp="1"/>
          </p:cNvSpPr>
          <p:nvPr>
            <p:ph type="body" sz="quarter" idx="23" hasCustomPrompt="1"/>
          </p:nvPr>
        </p:nvSpPr>
        <p:spPr>
          <a:xfrm>
            <a:off x="1115051" y="4956561"/>
            <a:ext cx="1713607" cy="915157"/>
          </a:xfrm>
          <a:solidFill>
            <a:srgbClr val="F4F8FA"/>
          </a:solidFill>
          <a:ln w="12700">
            <a:solidFill>
              <a:schemeClr val="accent3">
                <a:alpha val="25000"/>
              </a:schemeClr>
            </a:solidFill>
          </a:ln>
        </p:spPr>
        <p:txBody>
          <a:bodyPr wrap="square" tIns="182880"/>
          <a:lstStyle>
            <a:lvl1pPr algn="ctr">
              <a:lnSpc>
                <a:spcPct val="100000"/>
              </a:lnSpc>
              <a:spcBef>
                <a:spcPts val="600"/>
              </a:spcBef>
              <a:defRPr sz="1200">
                <a:solidFill>
                  <a:schemeClr val="tx1"/>
                </a:solidFill>
              </a:defRPr>
            </a:lvl1pPr>
            <a:lvl2pPr marL="0" indent="0" algn="ctr">
              <a:lnSpc>
                <a:spcPct val="100000"/>
              </a:lnSpc>
              <a:spcBef>
                <a:spcPts val="600"/>
              </a:spcBef>
              <a:buFont typeface="Open Sans" panose="020B0606030504020204" pitchFamily="34" charset="0"/>
              <a:buChar char="​"/>
              <a:defRPr sz="1000">
                <a:solidFill>
                  <a:schemeClr val="tx1"/>
                </a:solidFill>
              </a:defRPr>
            </a:lvl2pPr>
          </a:lstStyle>
          <a:p>
            <a:pPr lvl="0"/>
            <a:r>
              <a:rPr lang="en-US"/>
              <a:t>Click to add text</a:t>
            </a:r>
          </a:p>
          <a:p>
            <a:pPr lvl="1"/>
            <a:r>
              <a:rPr lang="en-US"/>
              <a:t>Second level</a:t>
            </a:r>
          </a:p>
        </p:txBody>
      </p:sp>
      <p:sp>
        <p:nvSpPr>
          <p:cNvPr id="21" name="Text Placeholder 3" descr="Row 3, text box 2">
            <a:extLst>
              <a:ext uri="{FF2B5EF4-FFF2-40B4-BE49-F238E27FC236}">
                <a16:creationId xmlns:a16="http://schemas.microsoft.com/office/drawing/2014/main" id="{8B2FDC15-7948-0244-83E4-0CDCDBC619B3}"/>
              </a:ext>
            </a:extLst>
          </p:cNvPr>
          <p:cNvSpPr>
            <a:spLocks noGrp="1"/>
          </p:cNvSpPr>
          <p:nvPr>
            <p:ph type="body" sz="quarter" idx="24" hasCustomPrompt="1"/>
          </p:nvPr>
        </p:nvSpPr>
        <p:spPr>
          <a:xfrm>
            <a:off x="2886312" y="4956561"/>
            <a:ext cx="1713607" cy="915157"/>
          </a:xfrm>
          <a:solidFill>
            <a:srgbClr val="F4F8FA"/>
          </a:solidFill>
          <a:ln w="12700">
            <a:solidFill>
              <a:schemeClr val="accent3">
                <a:alpha val="25000"/>
              </a:schemeClr>
            </a:solidFill>
          </a:ln>
        </p:spPr>
        <p:txBody>
          <a:bodyPr wrap="square" tIns="182880"/>
          <a:lstStyle>
            <a:lvl1pPr algn="ctr">
              <a:lnSpc>
                <a:spcPct val="100000"/>
              </a:lnSpc>
              <a:spcBef>
                <a:spcPts val="600"/>
              </a:spcBef>
              <a:defRPr sz="1200">
                <a:solidFill>
                  <a:schemeClr val="tx1"/>
                </a:solidFill>
              </a:defRPr>
            </a:lvl1pPr>
            <a:lvl2pPr marL="0" indent="0" algn="ctr">
              <a:lnSpc>
                <a:spcPct val="100000"/>
              </a:lnSpc>
              <a:spcBef>
                <a:spcPts val="600"/>
              </a:spcBef>
              <a:buFont typeface="Open Sans" panose="020B0606030504020204" pitchFamily="34" charset="0"/>
              <a:buChar char="​"/>
              <a:defRPr sz="1000">
                <a:solidFill>
                  <a:schemeClr val="tx1"/>
                </a:solidFill>
              </a:defRPr>
            </a:lvl2pPr>
          </a:lstStyle>
          <a:p>
            <a:pPr lvl="0"/>
            <a:r>
              <a:rPr lang="en-US"/>
              <a:t>Click to add text</a:t>
            </a:r>
          </a:p>
          <a:p>
            <a:pPr lvl="1"/>
            <a:r>
              <a:rPr lang="en-US"/>
              <a:t>Second level</a:t>
            </a:r>
          </a:p>
        </p:txBody>
      </p:sp>
      <p:sp>
        <p:nvSpPr>
          <p:cNvPr id="26" name="Text Placeholder 3" descr="Row 3, text box 3">
            <a:extLst>
              <a:ext uri="{FF2B5EF4-FFF2-40B4-BE49-F238E27FC236}">
                <a16:creationId xmlns:a16="http://schemas.microsoft.com/office/drawing/2014/main" id="{E4B34A83-BA8A-6844-8A56-BBD517A5B6FD}"/>
              </a:ext>
            </a:extLst>
          </p:cNvPr>
          <p:cNvSpPr>
            <a:spLocks noGrp="1"/>
          </p:cNvSpPr>
          <p:nvPr>
            <p:ph type="body" sz="quarter" idx="25" hasCustomPrompt="1"/>
          </p:nvPr>
        </p:nvSpPr>
        <p:spPr>
          <a:xfrm>
            <a:off x="4657573" y="4956561"/>
            <a:ext cx="1713607" cy="915157"/>
          </a:xfrm>
          <a:solidFill>
            <a:srgbClr val="F4F8FA"/>
          </a:solidFill>
          <a:ln w="12700">
            <a:solidFill>
              <a:schemeClr val="accent3">
                <a:alpha val="25000"/>
              </a:schemeClr>
            </a:solidFill>
          </a:ln>
        </p:spPr>
        <p:txBody>
          <a:bodyPr wrap="square" tIns="182880"/>
          <a:lstStyle>
            <a:lvl1pPr algn="ctr">
              <a:lnSpc>
                <a:spcPct val="100000"/>
              </a:lnSpc>
              <a:spcBef>
                <a:spcPts val="600"/>
              </a:spcBef>
              <a:defRPr sz="1200">
                <a:solidFill>
                  <a:schemeClr val="tx1"/>
                </a:solidFill>
              </a:defRPr>
            </a:lvl1pPr>
            <a:lvl2pPr marL="0" indent="0" algn="ctr">
              <a:lnSpc>
                <a:spcPct val="100000"/>
              </a:lnSpc>
              <a:spcBef>
                <a:spcPts val="600"/>
              </a:spcBef>
              <a:buFont typeface="Open Sans" panose="020B0606030504020204" pitchFamily="34" charset="0"/>
              <a:buChar char="​"/>
              <a:defRPr sz="1000">
                <a:solidFill>
                  <a:schemeClr val="tx1"/>
                </a:solidFill>
              </a:defRPr>
            </a:lvl2pPr>
          </a:lstStyle>
          <a:p>
            <a:pPr lvl="0"/>
            <a:r>
              <a:rPr lang="en-US"/>
              <a:t>Click to add text</a:t>
            </a:r>
          </a:p>
          <a:p>
            <a:pPr lvl="1"/>
            <a:r>
              <a:rPr lang="en-US"/>
              <a:t>Second level</a:t>
            </a:r>
          </a:p>
        </p:txBody>
      </p:sp>
      <p:sp>
        <p:nvSpPr>
          <p:cNvPr id="27" name="Text Placeholder 3" descr="Row 3, text box 4">
            <a:extLst>
              <a:ext uri="{FF2B5EF4-FFF2-40B4-BE49-F238E27FC236}">
                <a16:creationId xmlns:a16="http://schemas.microsoft.com/office/drawing/2014/main" id="{532716FA-3DC7-AF41-8C5F-F9D040A43930}"/>
              </a:ext>
            </a:extLst>
          </p:cNvPr>
          <p:cNvSpPr>
            <a:spLocks noGrp="1"/>
          </p:cNvSpPr>
          <p:nvPr>
            <p:ph type="body" sz="quarter" idx="26" hasCustomPrompt="1"/>
          </p:nvPr>
        </p:nvSpPr>
        <p:spPr>
          <a:xfrm>
            <a:off x="6428834" y="4956561"/>
            <a:ext cx="1713607" cy="915157"/>
          </a:xfrm>
          <a:solidFill>
            <a:srgbClr val="F4F8FA"/>
          </a:solidFill>
          <a:ln w="12700">
            <a:solidFill>
              <a:schemeClr val="accent3">
                <a:alpha val="25000"/>
              </a:schemeClr>
            </a:solidFill>
          </a:ln>
        </p:spPr>
        <p:txBody>
          <a:bodyPr wrap="square" tIns="182880"/>
          <a:lstStyle>
            <a:lvl1pPr algn="ctr">
              <a:lnSpc>
                <a:spcPct val="100000"/>
              </a:lnSpc>
              <a:spcBef>
                <a:spcPts val="600"/>
              </a:spcBef>
              <a:defRPr sz="1200">
                <a:solidFill>
                  <a:schemeClr val="tx1"/>
                </a:solidFill>
              </a:defRPr>
            </a:lvl1pPr>
            <a:lvl2pPr marL="0" indent="0" algn="ctr">
              <a:lnSpc>
                <a:spcPct val="100000"/>
              </a:lnSpc>
              <a:spcBef>
                <a:spcPts val="600"/>
              </a:spcBef>
              <a:buFont typeface="Open Sans" panose="020B0606030504020204" pitchFamily="34" charset="0"/>
              <a:buChar char="​"/>
              <a:defRPr sz="1000">
                <a:solidFill>
                  <a:schemeClr val="tx1"/>
                </a:solidFill>
              </a:defRPr>
            </a:lvl2pPr>
          </a:lstStyle>
          <a:p>
            <a:pPr lvl="0"/>
            <a:r>
              <a:rPr lang="en-US"/>
              <a:t>Click to add text</a:t>
            </a:r>
          </a:p>
          <a:p>
            <a:pPr lvl="1"/>
            <a:r>
              <a:rPr lang="en-US"/>
              <a:t>Second level</a:t>
            </a:r>
          </a:p>
        </p:txBody>
      </p:sp>
      <p:sp>
        <p:nvSpPr>
          <p:cNvPr id="31" name="Text Placeholder 3" descr="Row 3, text box 5">
            <a:extLst>
              <a:ext uri="{FF2B5EF4-FFF2-40B4-BE49-F238E27FC236}">
                <a16:creationId xmlns:a16="http://schemas.microsoft.com/office/drawing/2014/main" id="{6EA6D41F-30CE-1443-9F1F-896A2907ECBD}"/>
              </a:ext>
            </a:extLst>
          </p:cNvPr>
          <p:cNvSpPr>
            <a:spLocks noGrp="1"/>
          </p:cNvSpPr>
          <p:nvPr>
            <p:ph type="body" sz="quarter" idx="27" hasCustomPrompt="1"/>
          </p:nvPr>
        </p:nvSpPr>
        <p:spPr>
          <a:xfrm>
            <a:off x="8200095" y="4956561"/>
            <a:ext cx="1713607" cy="915157"/>
          </a:xfrm>
          <a:solidFill>
            <a:srgbClr val="F4F8FA"/>
          </a:solidFill>
          <a:ln w="12700">
            <a:solidFill>
              <a:schemeClr val="accent3">
                <a:alpha val="25000"/>
              </a:schemeClr>
            </a:solidFill>
          </a:ln>
        </p:spPr>
        <p:txBody>
          <a:bodyPr wrap="square" tIns="182880"/>
          <a:lstStyle>
            <a:lvl1pPr algn="ctr">
              <a:lnSpc>
                <a:spcPct val="100000"/>
              </a:lnSpc>
              <a:spcBef>
                <a:spcPts val="600"/>
              </a:spcBef>
              <a:defRPr sz="1200">
                <a:solidFill>
                  <a:schemeClr val="tx1"/>
                </a:solidFill>
              </a:defRPr>
            </a:lvl1pPr>
            <a:lvl2pPr marL="0" indent="0" algn="ctr">
              <a:lnSpc>
                <a:spcPct val="100000"/>
              </a:lnSpc>
              <a:spcBef>
                <a:spcPts val="600"/>
              </a:spcBef>
              <a:buFont typeface="Open Sans" panose="020B0606030504020204" pitchFamily="34" charset="0"/>
              <a:buChar char="​"/>
              <a:defRPr sz="1000">
                <a:solidFill>
                  <a:schemeClr val="tx1"/>
                </a:solidFill>
              </a:defRPr>
            </a:lvl2pPr>
          </a:lstStyle>
          <a:p>
            <a:pPr lvl="0"/>
            <a:r>
              <a:rPr lang="en-US"/>
              <a:t>Click to add text</a:t>
            </a:r>
          </a:p>
          <a:p>
            <a:pPr lvl="1"/>
            <a:r>
              <a:rPr lang="en-US"/>
              <a:t>Second level</a:t>
            </a:r>
          </a:p>
        </p:txBody>
      </p:sp>
      <p:sp>
        <p:nvSpPr>
          <p:cNvPr id="33" name="Text Placeholder 3" descr="Row 3, text box 6">
            <a:extLst>
              <a:ext uri="{FF2B5EF4-FFF2-40B4-BE49-F238E27FC236}">
                <a16:creationId xmlns:a16="http://schemas.microsoft.com/office/drawing/2014/main" id="{62388AAB-5BA2-4747-B0D0-B11DA9195125}"/>
              </a:ext>
            </a:extLst>
          </p:cNvPr>
          <p:cNvSpPr>
            <a:spLocks noGrp="1"/>
          </p:cNvSpPr>
          <p:nvPr>
            <p:ph type="body" sz="quarter" idx="28" hasCustomPrompt="1"/>
          </p:nvPr>
        </p:nvSpPr>
        <p:spPr>
          <a:xfrm>
            <a:off x="9971354" y="4956561"/>
            <a:ext cx="1713607" cy="915157"/>
          </a:xfrm>
          <a:solidFill>
            <a:srgbClr val="F4F8FA"/>
          </a:solidFill>
          <a:ln w="12700">
            <a:solidFill>
              <a:schemeClr val="accent3">
                <a:alpha val="25000"/>
              </a:schemeClr>
            </a:solidFill>
          </a:ln>
        </p:spPr>
        <p:txBody>
          <a:bodyPr wrap="square" tIns="182880"/>
          <a:lstStyle>
            <a:lvl1pPr algn="ctr">
              <a:lnSpc>
                <a:spcPct val="100000"/>
              </a:lnSpc>
              <a:spcBef>
                <a:spcPts val="600"/>
              </a:spcBef>
              <a:defRPr sz="1200">
                <a:solidFill>
                  <a:schemeClr val="tx1"/>
                </a:solidFill>
              </a:defRPr>
            </a:lvl1pPr>
            <a:lvl2pPr marL="0" indent="0" algn="ctr">
              <a:lnSpc>
                <a:spcPct val="100000"/>
              </a:lnSpc>
              <a:spcBef>
                <a:spcPts val="600"/>
              </a:spcBef>
              <a:buFont typeface="Open Sans" panose="020B0606030504020204" pitchFamily="34" charset="0"/>
              <a:buChar char="​"/>
              <a:defRPr sz="1000">
                <a:solidFill>
                  <a:schemeClr val="tx1"/>
                </a:solidFill>
              </a:defRPr>
            </a:lvl2pPr>
          </a:lstStyle>
          <a:p>
            <a:pPr lvl="0"/>
            <a:r>
              <a:rPr lang="en-US"/>
              <a:t>Click to add text</a:t>
            </a:r>
          </a:p>
          <a:p>
            <a:pPr lvl="1"/>
            <a:r>
              <a:rPr lang="en-US"/>
              <a:t>Second level</a:t>
            </a:r>
          </a:p>
        </p:txBody>
      </p:sp>
      <p:sp>
        <p:nvSpPr>
          <p:cNvPr id="24" name="page number">
            <a:extLst>
              <a:ext uri="{FF2B5EF4-FFF2-40B4-BE49-F238E27FC236}">
                <a16:creationId xmlns:a16="http://schemas.microsoft.com/office/drawing/2014/main" id="{D09494D0-773E-A04D-BC5F-65AA87B8246F}"/>
              </a:ext>
            </a:extLst>
          </p:cNvPr>
          <p:cNvSpPr txBox="1"/>
          <p:nvPr/>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cxnSp>
        <p:nvCxnSpPr>
          <p:cNvPr id="23" name="Straight Connector 22">
            <a:extLst>
              <a:ext uri="{FF2B5EF4-FFF2-40B4-BE49-F238E27FC236}">
                <a16:creationId xmlns:a16="http://schemas.microsoft.com/office/drawing/2014/main" id="{7E322B01-8AA4-6B48-98B8-90F64F16E3E4}"/>
              </a:ext>
              <a:ext uri="{C183D7F6-B498-43B3-948B-1728B52AA6E4}">
                <adec:decorative xmlns:adec="http://schemas.microsoft.com/office/drawing/2017/decorative" xmlns="" val="1"/>
              </a:ext>
            </a:extLst>
          </p:cNvPr>
          <p:cNvCxnSpPr/>
          <p:nvPr userDrawn="1"/>
        </p:nvCxnSpPr>
        <p:spPr bwMode="gray">
          <a:xfrm>
            <a:off x="1093076" y="2680138"/>
            <a:ext cx="2459421" cy="0"/>
          </a:xfrm>
          <a:prstGeom prst="line">
            <a:avLst/>
          </a:prstGeom>
          <a:ln w="25400">
            <a:solidFill>
              <a:schemeClr val="accent4"/>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5C97932-042E-C845-9300-586CA61AB8C0}"/>
              </a:ext>
              <a:ext uri="{C183D7F6-B498-43B3-948B-1728B52AA6E4}">
                <adec:decorative xmlns:adec="http://schemas.microsoft.com/office/drawing/2017/decorative" xmlns="" val="1"/>
              </a:ext>
            </a:extLst>
          </p:cNvPr>
          <p:cNvCxnSpPr/>
          <p:nvPr userDrawn="1"/>
        </p:nvCxnSpPr>
        <p:spPr bwMode="gray">
          <a:xfrm>
            <a:off x="3805092" y="2680138"/>
            <a:ext cx="2459421" cy="0"/>
          </a:xfrm>
          <a:prstGeom prst="line">
            <a:avLst/>
          </a:prstGeom>
          <a:ln w="25400">
            <a:solidFill>
              <a:schemeClr val="accent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AEFB321-2C32-7945-A5C9-A9F00AE58896}"/>
              </a:ext>
              <a:ext uri="{C183D7F6-B498-43B3-948B-1728B52AA6E4}">
                <adec:decorative xmlns:adec="http://schemas.microsoft.com/office/drawing/2017/decorative" xmlns="" val="1"/>
              </a:ext>
            </a:extLst>
          </p:cNvPr>
          <p:cNvCxnSpPr/>
          <p:nvPr userDrawn="1"/>
        </p:nvCxnSpPr>
        <p:spPr bwMode="gray">
          <a:xfrm>
            <a:off x="6517108" y="2680138"/>
            <a:ext cx="2459421" cy="0"/>
          </a:xfrm>
          <a:prstGeom prst="line">
            <a:avLst/>
          </a:prstGeom>
          <a:ln w="2540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68A42CD-A1AD-9149-80A3-4BFE5D75E3AB}"/>
              </a:ext>
              <a:ext uri="{C183D7F6-B498-43B3-948B-1728B52AA6E4}">
                <adec:decorative xmlns:adec="http://schemas.microsoft.com/office/drawing/2017/decorative" xmlns="" val="1"/>
              </a:ext>
            </a:extLst>
          </p:cNvPr>
          <p:cNvCxnSpPr/>
          <p:nvPr userDrawn="1"/>
        </p:nvCxnSpPr>
        <p:spPr bwMode="gray">
          <a:xfrm>
            <a:off x="9229123" y="2680138"/>
            <a:ext cx="2459421" cy="0"/>
          </a:xfrm>
          <a:prstGeom prst="line">
            <a:avLst/>
          </a:prstGeom>
          <a:ln w="25400">
            <a:solidFill>
              <a:schemeClr val="accent5"/>
            </a:solidFill>
            <a:miter lim="800000"/>
            <a:tailEnd type="none"/>
          </a:ln>
        </p:spPr>
        <p:style>
          <a:lnRef idx="1">
            <a:schemeClr val="accent1"/>
          </a:lnRef>
          <a:fillRef idx="0">
            <a:schemeClr val="accent1"/>
          </a:fillRef>
          <a:effectRef idx="0">
            <a:schemeClr val="accent1"/>
          </a:effectRef>
          <a:fontRef idx="minor">
            <a:schemeClr val="tx1"/>
          </a:fontRef>
        </p:style>
      </p:cxnSp>
      <p:sp>
        <p:nvSpPr>
          <p:cNvPr id="42" name="page number">
            <a:extLst>
              <a:ext uri="{FF2B5EF4-FFF2-40B4-BE49-F238E27FC236}">
                <a16:creationId xmlns:a16="http://schemas.microsoft.com/office/drawing/2014/main" id="{D09494D0-773E-A04D-BC5F-65AA87B8246F}"/>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2742928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30" name="page number">
            <a:extLst>
              <a:ext uri="{FF2B5EF4-FFF2-40B4-BE49-F238E27FC236}">
                <a16:creationId xmlns:a16="http://schemas.microsoft.com/office/drawing/2014/main" id="{AB8D1A6B-3CE6-468D-804E-6300F8B6DC81}"/>
              </a:ext>
            </a:extLst>
          </p:cNvPr>
          <p:cNvSpPr txBox="1"/>
          <p:nvPr/>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
        <p:nvSpPr>
          <p:cNvPr id="5" name="page number">
            <a:extLst>
              <a:ext uri="{FF2B5EF4-FFF2-40B4-BE49-F238E27FC236}">
                <a16:creationId xmlns:a16="http://schemas.microsoft.com/office/drawing/2014/main" id="{AB8D1A6B-3CE6-468D-804E-6300F8B6DC81}"/>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
        <p:nvSpPr>
          <p:cNvPr id="4" name="Text Placeholder 3">
            <a:extLst>
              <a:ext uri="{FF2B5EF4-FFF2-40B4-BE49-F238E27FC236}">
                <a16:creationId xmlns:a16="http://schemas.microsoft.com/office/drawing/2014/main" id="{B6CCD82C-92EF-52E3-6D43-409D112BB960}"/>
              </a:ext>
            </a:extLst>
          </p:cNvPr>
          <p:cNvSpPr>
            <a:spLocks noGrp="1"/>
          </p:cNvSpPr>
          <p:nvPr>
            <p:ph type="body" sz="quarter" idx="24"/>
          </p:nvPr>
        </p:nvSpPr>
        <p:spPr>
          <a:xfrm>
            <a:off x="609600" y="1267608"/>
            <a:ext cx="1939925" cy="1969770"/>
          </a:xfrm>
        </p:spPr>
        <p:txBody>
          <a:bodyPr>
            <a:spAutoFit/>
          </a:bodyPr>
          <a:lstStyle>
            <a:lvl1pPr>
              <a:defRPr sz="3200">
                <a:solidFill>
                  <a:schemeClr val="accent2"/>
                </a:solidFill>
                <a:latin typeface="+mj-lt"/>
              </a:defRPr>
            </a:lvl1pPr>
          </a:lstStyle>
          <a:p>
            <a:pPr lvl="0"/>
            <a:r>
              <a:rPr lang="en-US"/>
              <a:t>Click to edit Master text styles</a:t>
            </a:r>
          </a:p>
        </p:txBody>
      </p:sp>
      <p:sp>
        <p:nvSpPr>
          <p:cNvPr id="7" name="Text Placeholder 6">
            <a:extLst>
              <a:ext uri="{FF2B5EF4-FFF2-40B4-BE49-F238E27FC236}">
                <a16:creationId xmlns:a16="http://schemas.microsoft.com/office/drawing/2014/main" id="{E948148D-4A41-A447-0432-B69E69A94358}"/>
              </a:ext>
            </a:extLst>
          </p:cNvPr>
          <p:cNvSpPr>
            <a:spLocks noGrp="1"/>
          </p:cNvSpPr>
          <p:nvPr>
            <p:ph type="body" sz="quarter" idx="25"/>
          </p:nvPr>
        </p:nvSpPr>
        <p:spPr>
          <a:xfrm>
            <a:off x="2894013" y="1267608"/>
            <a:ext cx="7335837" cy="4337050"/>
          </a:xfrm>
        </p:spPr>
        <p:txBody>
          <a:bodyPr/>
          <a:lstStyle>
            <a:lvl1pPr marL="342900" indent="-342900">
              <a:buClr>
                <a:schemeClr val="accent2"/>
              </a:buClr>
              <a:buFont typeface="Arial" panose="020B0604020202020204" pitchFamily="34" charset="0"/>
              <a:buChar char="•"/>
              <a:defRPr sz="2800"/>
            </a:lvl1pPr>
            <a:lvl2pPr marL="804863" indent="-347663">
              <a:buClr>
                <a:schemeClr val="accent2"/>
              </a:buClr>
              <a:defRPr sz="2400"/>
            </a:lvl2pPr>
            <a:lvl3pPr marL="1033463" indent="-346075">
              <a:buClr>
                <a:schemeClr val="accent2"/>
              </a:buClr>
              <a:defRPr sz="2000"/>
            </a:lvl3pPr>
            <a:lvl4pPr marL="1262063" indent="-342900">
              <a:buClr>
                <a:schemeClr val="accent2"/>
              </a:buClr>
              <a:defRPr sz="1800"/>
            </a:lvl4pPr>
            <a:lvl5pPr marL="1490663" indent="-347663">
              <a:buClr>
                <a:schemeClr val="accent2"/>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88014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ig Statement - Leaf">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AE796DBB-7792-6B1A-4BD6-1B6B3F4B736A}"/>
              </a:ext>
            </a:extLst>
          </p:cNvPr>
          <p:cNvGrpSpPr/>
          <p:nvPr/>
        </p:nvGrpSpPr>
        <p:grpSpPr>
          <a:xfrm>
            <a:off x="5111737" y="1408637"/>
            <a:ext cx="7077088" cy="4553747"/>
            <a:chOff x="5111737" y="1408637"/>
            <a:chExt cx="7077088" cy="4553747"/>
          </a:xfrm>
        </p:grpSpPr>
        <p:sp>
          <p:nvSpPr>
            <p:cNvPr id="33" name="Freeform: Shape 32">
              <a:extLst>
                <a:ext uri="{FF2B5EF4-FFF2-40B4-BE49-F238E27FC236}">
                  <a16:creationId xmlns:a16="http://schemas.microsoft.com/office/drawing/2014/main" id="{E4086297-1AF3-2A2B-2613-14EDF97D3E23}"/>
                </a:ext>
              </a:extLst>
            </p:cNvPr>
            <p:cNvSpPr/>
            <p:nvPr/>
          </p:nvSpPr>
          <p:spPr>
            <a:xfrm>
              <a:off x="9152842" y="1408637"/>
              <a:ext cx="3035983" cy="3162295"/>
            </a:xfrm>
            <a:custGeom>
              <a:avLst/>
              <a:gdLst>
                <a:gd name="connsiteX0" fmla="*/ 3035983 w 3035983"/>
                <a:gd name="connsiteY0" fmla="*/ 0 h 3162295"/>
                <a:gd name="connsiteX1" fmla="*/ 3035983 w 3035983"/>
                <a:gd name="connsiteY1" fmla="*/ 1627776 h 3162295"/>
                <a:gd name="connsiteX2" fmla="*/ 1779818 w 3035983"/>
                <a:gd name="connsiteY2" fmla="*/ 2883941 h 3162295"/>
                <a:gd name="connsiteX3" fmla="*/ 1107726 w 3035983"/>
                <a:gd name="connsiteY3" fmla="*/ 3162295 h 3162295"/>
                <a:gd name="connsiteX4" fmla="*/ 95248 w 3035983"/>
                <a:gd name="connsiteY4" fmla="*/ 3162295 h 3162295"/>
                <a:gd name="connsiteX5" fmla="*/ 28020 w 3035983"/>
                <a:gd name="connsiteY5" fmla="*/ 3000022 h 3162295"/>
                <a:gd name="connsiteX6" fmla="*/ 2991889 w 3035983"/>
                <a:gd name="connsiteY6" fmla="*/ 36153 h 3162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5983" h="3162295">
                  <a:moveTo>
                    <a:pt x="3035983" y="0"/>
                  </a:moveTo>
                  <a:lnTo>
                    <a:pt x="3035983" y="1627776"/>
                  </a:lnTo>
                  <a:lnTo>
                    <a:pt x="1779818" y="2883941"/>
                  </a:lnTo>
                  <a:cubicBezTo>
                    <a:pt x="1601578" y="3062182"/>
                    <a:pt x="1359848" y="3162295"/>
                    <a:pt x="1107726" y="3162295"/>
                  </a:cubicBezTo>
                  <a:lnTo>
                    <a:pt x="95248" y="3162295"/>
                  </a:lnTo>
                  <a:cubicBezTo>
                    <a:pt x="10595" y="3162295"/>
                    <a:pt x="-31858" y="3059901"/>
                    <a:pt x="28020" y="3000022"/>
                  </a:cubicBezTo>
                  <a:lnTo>
                    <a:pt x="2991889" y="36153"/>
                  </a:lnTo>
                  <a:close/>
                </a:path>
              </a:pathLst>
            </a:custGeom>
            <a:gradFill>
              <a:gsLst>
                <a:gs pos="5000">
                  <a:srgbClr val="61A30E"/>
                </a:gs>
                <a:gs pos="80000">
                  <a:srgbClr val="0095C4"/>
                </a:gs>
              </a:gsLst>
              <a:lin ang="18900033" scaled="1"/>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30" name="Freeform: Shape 29">
              <a:extLst>
                <a:ext uri="{FF2B5EF4-FFF2-40B4-BE49-F238E27FC236}">
                  <a16:creationId xmlns:a16="http://schemas.microsoft.com/office/drawing/2014/main" id="{6E43FCC5-AD89-BD2E-37A1-C8E7D4E39967}"/>
                </a:ext>
              </a:extLst>
            </p:cNvPr>
            <p:cNvSpPr/>
            <p:nvPr/>
          </p:nvSpPr>
          <p:spPr>
            <a:xfrm>
              <a:off x="5111737" y="2041036"/>
              <a:ext cx="5910657" cy="3921348"/>
            </a:xfrm>
            <a:custGeom>
              <a:avLst/>
              <a:gdLst>
                <a:gd name="connsiteX0" fmla="*/ 1729824 w 5910657"/>
                <a:gd name="connsiteY0" fmla="*/ 3921349 h 3921348"/>
                <a:gd name="connsiteX1" fmla="*/ 95248 w 5910657"/>
                <a:gd name="connsiteY1" fmla="*/ 3921349 h 3921348"/>
                <a:gd name="connsiteX2" fmla="*/ 28020 w 5910657"/>
                <a:gd name="connsiteY2" fmla="*/ 3759076 h 3921348"/>
                <a:gd name="connsiteX3" fmla="*/ 3508742 w 5910657"/>
                <a:gd name="connsiteY3" fmla="*/ 278354 h 3921348"/>
                <a:gd name="connsiteX4" fmla="*/ 4180834 w 5910657"/>
                <a:gd name="connsiteY4" fmla="*/ 0 h 3921348"/>
                <a:gd name="connsiteX5" fmla="*/ 5815410 w 5910657"/>
                <a:gd name="connsiteY5" fmla="*/ 0 h 3921348"/>
                <a:gd name="connsiteX6" fmla="*/ 5882638 w 5910657"/>
                <a:gd name="connsiteY6" fmla="*/ 162273 h 3921348"/>
                <a:gd name="connsiteX7" fmla="*/ 2401916 w 5910657"/>
                <a:gd name="connsiteY7" fmla="*/ 3642994 h 3921348"/>
                <a:gd name="connsiteX8" fmla="*/ 1729824 w 5910657"/>
                <a:gd name="connsiteY8" fmla="*/ 3921349 h 3921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10657" h="3921348">
                  <a:moveTo>
                    <a:pt x="1729824" y="3921349"/>
                  </a:moveTo>
                  <a:lnTo>
                    <a:pt x="95248" y="3921349"/>
                  </a:lnTo>
                  <a:cubicBezTo>
                    <a:pt x="10595" y="3921349"/>
                    <a:pt x="-31858" y="3818954"/>
                    <a:pt x="28020" y="3759076"/>
                  </a:cubicBezTo>
                  <a:lnTo>
                    <a:pt x="3508742" y="278354"/>
                  </a:lnTo>
                  <a:cubicBezTo>
                    <a:pt x="3686982" y="100114"/>
                    <a:pt x="3928712" y="0"/>
                    <a:pt x="4180834" y="0"/>
                  </a:cubicBezTo>
                  <a:lnTo>
                    <a:pt x="5815410" y="0"/>
                  </a:lnTo>
                  <a:cubicBezTo>
                    <a:pt x="5900063" y="0"/>
                    <a:pt x="5942516" y="102395"/>
                    <a:pt x="5882638" y="162273"/>
                  </a:cubicBezTo>
                  <a:lnTo>
                    <a:pt x="2401916" y="3642994"/>
                  </a:lnTo>
                  <a:cubicBezTo>
                    <a:pt x="2223676" y="3821235"/>
                    <a:pt x="1981946" y="3921349"/>
                    <a:pt x="1729824" y="3921349"/>
                  </a:cubicBezTo>
                  <a:close/>
                </a:path>
              </a:pathLst>
            </a:custGeom>
            <a:gradFill>
              <a:gsLst>
                <a:gs pos="5000">
                  <a:srgbClr val="61A30E"/>
                </a:gs>
                <a:gs pos="80000">
                  <a:srgbClr val="0095C4"/>
                </a:gs>
              </a:gsLst>
              <a:lin ang="18900033" scaled="1"/>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grpSp>
      <p:sp>
        <p:nvSpPr>
          <p:cNvPr id="9" name="Text Placeholder 862">
            <a:extLst>
              <a:ext uri="{FF2B5EF4-FFF2-40B4-BE49-F238E27FC236}">
                <a16:creationId xmlns:a16="http://schemas.microsoft.com/office/drawing/2014/main" id="{65A5776C-9EB9-F84B-B0C4-411FA1106F62}"/>
              </a:ext>
            </a:extLst>
          </p:cNvPr>
          <p:cNvSpPr>
            <a:spLocks noGrp="1"/>
          </p:cNvSpPr>
          <p:nvPr>
            <p:ph type="body" sz="quarter" idx="12" hasCustomPrompt="1"/>
          </p:nvPr>
        </p:nvSpPr>
        <p:spPr>
          <a:xfrm>
            <a:off x="586477" y="2233670"/>
            <a:ext cx="6519403" cy="2285999"/>
          </a:xfrm>
        </p:spPr>
        <p:txBody>
          <a:bodyPr anchor="ctr"/>
          <a:lstStyle>
            <a:lvl1pPr>
              <a:lnSpc>
                <a:spcPct val="100000"/>
              </a:lnSpc>
              <a:spcBef>
                <a:spcPts val="0"/>
              </a:spcBef>
              <a:defRPr sz="3600">
                <a:solidFill>
                  <a:schemeClr val="accent4"/>
                </a:solidFill>
              </a:defRPr>
            </a:lvl1pPr>
            <a:lvl2pPr marL="273050" indent="0">
              <a:buNone/>
              <a:defRPr/>
            </a:lvl2pPr>
          </a:lstStyle>
          <a:p>
            <a:pPr lvl="0"/>
            <a:r>
              <a:rPr lang="en-US" dirty="0"/>
              <a:t>Slide with large text placeholder, green theme.</a:t>
            </a:r>
          </a:p>
        </p:txBody>
      </p:sp>
      <p:sp>
        <p:nvSpPr>
          <p:cNvPr id="15" name="page number">
            <a:extLst>
              <a:ext uri="{FF2B5EF4-FFF2-40B4-BE49-F238E27FC236}">
                <a16:creationId xmlns:a16="http://schemas.microsoft.com/office/drawing/2014/main" id="{55FF2E89-7A98-C14C-B802-9BBF588108E5}"/>
              </a:ext>
            </a:extLst>
          </p:cNvPr>
          <p:cNvSpPr txBox="1"/>
          <p:nvPr/>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
        <p:nvSpPr>
          <p:cNvPr id="11" name="page number">
            <a:extLst>
              <a:ext uri="{FF2B5EF4-FFF2-40B4-BE49-F238E27FC236}">
                <a16:creationId xmlns:a16="http://schemas.microsoft.com/office/drawing/2014/main" id="{55FF2E89-7A98-C14C-B802-9BBF588108E5}"/>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4270682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ig Statement - Aqua">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AE981AE-FE9F-186D-50E0-7F14F9BF53B6}"/>
              </a:ext>
            </a:extLst>
          </p:cNvPr>
          <p:cNvGrpSpPr/>
          <p:nvPr/>
        </p:nvGrpSpPr>
        <p:grpSpPr>
          <a:xfrm>
            <a:off x="5111737" y="1408637"/>
            <a:ext cx="7077088" cy="4553747"/>
            <a:chOff x="5111737" y="1408637"/>
            <a:chExt cx="7077088" cy="4553747"/>
          </a:xfrm>
        </p:grpSpPr>
        <p:sp>
          <p:nvSpPr>
            <p:cNvPr id="3" name="Freeform: Shape 2">
              <a:extLst>
                <a:ext uri="{FF2B5EF4-FFF2-40B4-BE49-F238E27FC236}">
                  <a16:creationId xmlns:a16="http://schemas.microsoft.com/office/drawing/2014/main" id="{4C6C08E0-382E-E034-0786-953B81FE7655}"/>
                </a:ext>
              </a:extLst>
            </p:cNvPr>
            <p:cNvSpPr/>
            <p:nvPr/>
          </p:nvSpPr>
          <p:spPr>
            <a:xfrm>
              <a:off x="9152842" y="1408637"/>
              <a:ext cx="3035983" cy="3162295"/>
            </a:xfrm>
            <a:custGeom>
              <a:avLst/>
              <a:gdLst>
                <a:gd name="connsiteX0" fmla="*/ 3035983 w 3035983"/>
                <a:gd name="connsiteY0" fmla="*/ 0 h 3162295"/>
                <a:gd name="connsiteX1" fmla="*/ 3035983 w 3035983"/>
                <a:gd name="connsiteY1" fmla="*/ 1627776 h 3162295"/>
                <a:gd name="connsiteX2" fmla="*/ 1779818 w 3035983"/>
                <a:gd name="connsiteY2" fmla="*/ 2883941 h 3162295"/>
                <a:gd name="connsiteX3" fmla="*/ 1107726 w 3035983"/>
                <a:gd name="connsiteY3" fmla="*/ 3162295 h 3162295"/>
                <a:gd name="connsiteX4" fmla="*/ 95248 w 3035983"/>
                <a:gd name="connsiteY4" fmla="*/ 3162295 h 3162295"/>
                <a:gd name="connsiteX5" fmla="*/ 28020 w 3035983"/>
                <a:gd name="connsiteY5" fmla="*/ 3000022 h 3162295"/>
                <a:gd name="connsiteX6" fmla="*/ 2991889 w 3035983"/>
                <a:gd name="connsiteY6" fmla="*/ 36153 h 3162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5983" h="3162295">
                  <a:moveTo>
                    <a:pt x="3035983" y="0"/>
                  </a:moveTo>
                  <a:lnTo>
                    <a:pt x="3035983" y="1627776"/>
                  </a:lnTo>
                  <a:lnTo>
                    <a:pt x="1779818" y="2883941"/>
                  </a:lnTo>
                  <a:cubicBezTo>
                    <a:pt x="1601578" y="3062182"/>
                    <a:pt x="1359848" y="3162295"/>
                    <a:pt x="1107726" y="3162295"/>
                  </a:cubicBezTo>
                  <a:lnTo>
                    <a:pt x="95248" y="3162295"/>
                  </a:lnTo>
                  <a:cubicBezTo>
                    <a:pt x="10595" y="3162295"/>
                    <a:pt x="-31858" y="3059901"/>
                    <a:pt x="28020" y="3000022"/>
                  </a:cubicBezTo>
                  <a:lnTo>
                    <a:pt x="2991889" y="36153"/>
                  </a:lnTo>
                  <a:close/>
                </a:path>
              </a:pathLst>
            </a:custGeom>
            <a:gradFill>
              <a:gsLst>
                <a:gs pos="21000">
                  <a:schemeClr val="accent2"/>
                </a:gs>
                <a:gs pos="83000">
                  <a:srgbClr val="0095C4"/>
                </a:gs>
              </a:gsLst>
              <a:lin ang="18900033" scaled="1"/>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13" name="Freeform: Shape 12">
              <a:extLst>
                <a:ext uri="{FF2B5EF4-FFF2-40B4-BE49-F238E27FC236}">
                  <a16:creationId xmlns:a16="http://schemas.microsoft.com/office/drawing/2014/main" id="{E200D762-9980-0F2F-A4D2-E7F64294A756}"/>
                </a:ext>
              </a:extLst>
            </p:cNvPr>
            <p:cNvSpPr/>
            <p:nvPr/>
          </p:nvSpPr>
          <p:spPr>
            <a:xfrm>
              <a:off x="5111737" y="2041036"/>
              <a:ext cx="5910657" cy="3921348"/>
            </a:xfrm>
            <a:custGeom>
              <a:avLst/>
              <a:gdLst>
                <a:gd name="connsiteX0" fmla="*/ 1729824 w 5910657"/>
                <a:gd name="connsiteY0" fmla="*/ 3921349 h 3921348"/>
                <a:gd name="connsiteX1" fmla="*/ 95248 w 5910657"/>
                <a:gd name="connsiteY1" fmla="*/ 3921349 h 3921348"/>
                <a:gd name="connsiteX2" fmla="*/ 28020 w 5910657"/>
                <a:gd name="connsiteY2" fmla="*/ 3759076 h 3921348"/>
                <a:gd name="connsiteX3" fmla="*/ 3508742 w 5910657"/>
                <a:gd name="connsiteY3" fmla="*/ 278354 h 3921348"/>
                <a:gd name="connsiteX4" fmla="*/ 4180834 w 5910657"/>
                <a:gd name="connsiteY4" fmla="*/ 0 h 3921348"/>
                <a:gd name="connsiteX5" fmla="*/ 5815410 w 5910657"/>
                <a:gd name="connsiteY5" fmla="*/ 0 h 3921348"/>
                <a:gd name="connsiteX6" fmla="*/ 5882638 w 5910657"/>
                <a:gd name="connsiteY6" fmla="*/ 162273 h 3921348"/>
                <a:gd name="connsiteX7" fmla="*/ 2401916 w 5910657"/>
                <a:gd name="connsiteY7" fmla="*/ 3642994 h 3921348"/>
                <a:gd name="connsiteX8" fmla="*/ 1729824 w 5910657"/>
                <a:gd name="connsiteY8" fmla="*/ 3921349 h 3921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10657" h="3921348">
                  <a:moveTo>
                    <a:pt x="1729824" y="3921349"/>
                  </a:moveTo>
                  <a:lnTo>
                    <a:pt x="95248" y="3921349"/>
                  </a:lnTo>
                  <a:cubicBezTo>
                    <a:pt x="10595" y="3921349"/>
                    <a:pt x="-31858" y="3818954"/>
                    <a:pt x="28020" y="3759076"/>
                  </a:cubicBezTo>
                  <a:lnTo>
                    <a:pt x="3508742" y="278354"/>
                  </a:lnTo>
                  <a:cubicBezTo>
                    <a:pt x="3686982" y="100114"/>
                    <a:pt x="3928712" y="0"/>
                    <a:pt x="4180834" y="0"/>
                  </a:cubicBezTo>
                  <a:lnTo>
                    <a:pt x="5815410" y="0"/>
                  </a:lnTo>
                  <a:cubicBezTo>
                    <a:pt x="5900063" y="0"/>
                    <a:pt x="5942516" y="102395"/>
                    <a:pt x="5882638" y="162273"/>
                  </a:cubicBezTo>
                  <a:lnTo>
                    <a:pt x="2401916" y="3642994"/>
                  </a:lnTo>
                  <a:cubicBezTo>
                    <a:pt x="2223676" y="3821235"/>
                    <a:pt x="1981946" y="3921349"/>
                    <a:pt x="1729824" y="3921349"/>
                  </a:cubicBezTo>
                  <a:close/>
                </a:path>
              </a:pathLst>
            </a:custGeom>
            <a:gradFill>
              <a:gsLst>
                <a:gs pos="21000">
                  <a:schemeClr val="accent2"/>
                </a:gs>
                <a:gs pos="83000">
                  <a:srgbClr val="0095C4"/>
                </a:gs>
              </a:gsLst>
              <a:lin ang="18900033" scaled="1"/>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grpSp>
      <p:sp>
        <p:nvSpPr>
          <p:cNvPr id="9" name="Text Placeholder 862">
            <a:extLst>
              <a:ext uri="{FF2B5EF4-FFF2-40B4-BE49-F238E27FC236}">
                <a16:creationId xmlns:a16="http://schemas.microsoft.com/office/drawing/2014/main" id="{113BEA88-710C-A54D-A13C-5E36B6B878B7}"/>
              </a:ext>
            </a:extLst>
          </p:cNvPr>
          <p:cNvSpPr>
            <a:spLocks noGrp="1"/>
          </p:cNvSpPr>
          <p:nvPr>
            <p:ph type="body" sz="quarter" idx="12" hasCustomPrompt="1"/>
          </p:nvPr>
        </p:nvSpPr>
        <p:spPr>
          <a:xfrm>
            <a:off x="580171" y="2233670"/>
            <a:ext cx="6525709" cy="2285999"/>
          </a:xfrm>
        </p:spPr>
        <p:txBody>
          <a:bodyPr anchor="ctr"/>
          <a:lstStyle>
            <a:lvl1pPr>
              <a:lnSpc>
                <a:spcPct val="100000"/>
              </a:lnSpc>
              <a:spcBef>
                <a:spcPts val="0"/>
              </a:spcBef>
              <a:defRPr sz="3600">
                <a:solidFill>
                  <a:schemeClr val="accent2"/>
                </a:solidFill>
              </a:defRPr>
            </a:lvl1pPr>
            <a:lvl2pPr marL="273050" indent="0">
              <a:buNone/>
              <a:defRPr/>
            </a:lvl2pPr>
          </a:lstStyle>
          <a:p>
            <a:pPr lvl="0"/>
            <a:r>
              <a:rPr lang="en-US" dirty="0"/>
              <a:t>Slide with large text placeholder, blue theme.</a:t>
            </a:r>
          </a:p>
        </p:txBody>
      </p:sp>
      <p:sp>
        <p:nvSpPr>
          <p:cNvPr id="16" name="page number">
            <a:extLst>
              <a:ext uri="{FF2B5EF4-FFF2-40B4-BE49-F238E27FC236}">
                <a16:creationId xmlns:a16="http://schemas.microsoft.com/office/drawing/2014/main" id="{3A15EC20-3B57-4E4E-872C-A34852CBEF14}"/>
              </a:ext>
            </a:extLst>
          </p:cNvPr>
          <p:cNvSpPr txBox="1"/>
          <p:nvPr/>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
        <p:nvSpPr>
          <p:cNvPr id="11" name="page number">
            <a:extLst>
              <a:ext uri="{FF2B5EF4-FFF2-40B4-BE49-F238E27FC236}">
                <a16:creationId xmlns:a16="http://schemas.microsoft.com/office/drawing/2014/main" id="{3A15EC20-3B57-4E4E-872C-A34852CBEF14}"/>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16763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ig Statement - Plum">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76AE21A-751A-3AAB-6E34-CE624563FF91}"/>
              </a:ext>
            </a:extLst>
          </p:cNvPr>
          <p:cNvGrpSpPr/>
          <p:nvPr/>
        </p:nvGrpSpPr>
        <p:grpSpPr>
          <a:xfrm>
            <a:off x="5111737" y="1408637"/>
            <a:ext cx="7077088" cy="4553747"/>
            <a:chOff x="5111737" y="1408637"/>
            <a:chExt cx="7077088" cy="4553747"/>
          </a:xfrm>
        </p:grpSpPr>
        <p:sp>
          <p:nvSpPr>
            <p:cNvPr id="13" name="Freeform: Shape 12">
              <a:extLst>
                <a:ext uri="{FF2B5EF4-FFF2-40B4-BE49-F238E27FC236}">
                  <a16:creationId xmlns:a16="http://schemas.microsoft.com/office/drawing/2014/main" id="{FCFA1240-3D0D-AB66-BC3F-80EED3546482}"/>
                </a:ext>
              </a:extLst>
            </p:cNvPr>
            <p:cNvSpPr/>
            <p:nvPr/>
          </p:nvSpPr>
          <p:spPr>
            <a:xfrm>
              <a:off x="9152842" y="1408637"/>
              <a:ext cx="3035983" cy="3162295"/>
            </a:xfrm>
            <a:custGeom>
              <a:avLst/>
              <a:gdLst>
                <a:gd name="connsiteX0" fmla="*/ 3035983 w 3035983"/>
                <a:gd name="connsiteY0" fmla="*/ 0 h 3162295"/>
                <a:gd name="connsiteX1" fmla="*/ 3035983 w 3035983"/>
                <a:gd name="connsiteY1" fmla="*/ 1627776 h 3162295"/>
                <a:gd name="connsiteX2" fmla="*/ 1779818 w 3035983"/>
                <a:gd name="connsiteY2" fmla="*/ 2883941 h 3162295"/>
                <a:gd name="connsiteX3" fmla="*/ 1107726 w 3035983"/>
                <a:gd name="connsiteY3" fmla="*/ 3162295 h 3162295"/>
                <a:gd name="connsiteX4" fmla="*/ 95248 w 3035983"/>
                <a:gd name="connsiteY4" fmla="*/ 3162295 h 3162295"/>
                <a:gd name="connsiteX5" fmla="*/ 28020 w 3035983"/>
                <a:gd name="connsiteY5" fmla="*/ 3000022 h 3162295"/>
                <a:gd name="connsiteX6" fmla="*/ 2991889 w 3035983"/>
                <a:gd name="connsiteY6" fmla="*/ 36153 h 3162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5983" h="3162295">
                  <a:moveTo>
                    <a:pt x="3035983" y="0"/>
                  </a:moveTo>
                  <a:lnTo>
                    <a:pt x="3035983" y="1627776"/>
                  </a:lnTo>
                  <a:lnTo>
                    <a:pt x="1779818" y="2883941"/>
                  </a:lnTo>
                  <a:cubicBezTo>
                    <a:pt x="1601578" y="3062182"/>
                    <a:pt x="1359848" y="3162295"/>
                    <a:pt x="1107726" y="3162295"/>
                  </a:cubicBezTo>
                  <a:lnTo>
                    <a:pt x="95248" y="3162295"/>
                  </a:lnTo>
                  <a:cubicBezTo>
                    <a:pt x="10595" y="3162295"/>
                    <a:pt x="-31858" y="3059901"/>
                    <a:pt x="28020" y="3000022"/>
                  </a:cubicBezTo>
                  <a:lnTo>
                    <a:pt x="2991889" y="36153"/>
                  </a:lnTo>
                  <a:close/>
                </a:path>
              </a:pathLst>
            </a:custGeom>
            <a:gradFill>
              <a:gsLst>
                <a:gs pos="6000">
                  <a:schemeClr val="accent5"/>
                </a:gs>
                <a:gs pos="73000">
                  <a:srgbClr val="0095C4"/>
                </a:gs>
              </a:gsLst>
              <a:lin ang="18900033" scaled="1"/>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14" name="Freeform: Shape 13">
              <a:extLst>
                <a:ext uri="{FF2B5EF4-FFF2-40B4-BE49-F238E27FC236}">
                  <a16:creationId xmlns:a16="http://schemas.microsoft.com/office/drawing/2014/main" id="{A884ED15-B8BE-771F-D78D-1BE6D9F66CCF}"/>
                </a:ext>
              </a:extLst>
            </p:cNvPr>
            <p:cNvSpPr/>
            <p:nvPr/>
          </p:nvSpPr>
          <p:spPr>
            <a:xfrm>
              <a:off x="5111737" y="2041036"/>
              <a:ext cx="5910657" cy="3921348"/>
            </a:xfrm>
            <a:custGeom>
              <a:avLst/>
              <a:gdLst>
                <a:gd name="connsiteX0" fmla="*/ 1729824 w 5910657"/>
                <a:gd name="connsiteY0" fmla="*/ 3921349 h 3921348"/>
                <a:gd name="connsiteX1" fmla="*/ 95248 w 5910657"/>
                <a:gd name="connsiteY1" fmla="*/ 3921349 h 3921348"/>
                <a:gd name="connsiteX2" fmla="*/ 28020 w 5910657"/>
                <a:gd name="connsiteY2" fmla="*/ 3759076 h 3921348"/>
                <a:gd name="connsiteX3" fmla="*/ 3508742 w 5910657"/>
                <a:gd name="connsiteY3" fmla="*/ 278354 h 3921348"/>
                <a:gd name="connsiteX4" fmla="*/ 4180834 w 5910657"/>
                <a:gd name="connsiteY4" fmla="*/ 0 h 3921348"/>
                <a:gd name="connsiteX5" fmla="*/ 5815410 w 5910657"/>
                <a:gd name="connsiteY5" fmla="*/ 0 h 3921348"/>
                <a:gd name="connsiteX6" fmla="*/ 5882638 w 5910657"/>
                <a:gd name="connsiteY6" fmla="*/ 162273 h 3921348"/>
                <a:gd name="connsiteX7" fmla="*/ 2401916 w 5910657"/>
                <a:gd name="connsiteY7" fmla="*/ 3642994 h 3921348"/>
                <a:gd name="connsiteX8" fmla="*/ 1729824 w 5910657"/>
                <a:gd name="connsiteY8" fmla="*/ 3921349 h 3921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10657" h="3921348">
                  <a:moveTo>
                    <a:pt x="1729824" y="3921349"/>
                  </a:moveTo>
                  <a:lnTo>
                    <a:pt x="95248" y="3921349"/>
                  </a:lnTo>
                  <a:cubicBezTo>
                    <a:pt x="10595" y="3921349"/>
                    <a:pt x="-31858" y="3818954"/>
                    <a:pt x="28020" y="3759076"/>
                  </a:cubicBezTo>
                  <a:lnTo>
                    <a:pt x="3508742" y="278354"/>
                  </a:lnTo>
                  <a:cubicBezTo>
                    <a:pt x="3686982" y="100114"/>
                    <a:pt x="3928712" y="0"/>
                    <a:pt x="4180834" y="0"/>
                  </a:cubicBezTo>
                  <a:lnTo>
                    <a:pt x="5815410" y="0"/>
                  </a:lnTo>
                  <a:cubicBezTo>
                    <a:pt x="5900063" y="0"/>
                    <a:pt x="5942516" y="102395"/>
                    <a:pt x="5882638" y="162273"/>
                  </a:cubicBezTo>
                  <a:lnTo>
                    <a:pt x="2401916" y="3642994"/>
                  </a:lnTo>
                  <a:cubicBezTo>
                    <a:pt x="2223676" y="3821235"/>
                    <a:pt x="1981946" y="3921349"/>
                    <a:pt x="1729824" y="3921349"/>
                  </a:cubicBezTo>
                  <a:close/>
                </a:path>
              </a:pathLst>
            </a:custGeom>
            <a:gradFill>
              <a:gsLst>
                <a:gs pos="21000">
                  <a:schemeClr val="accent5"/>
                </a:gs>
                <a:gs pos="83000">
                  <a:srgbClr val="0095C4"/>
                </a:gs>
              </a:gsLst>
              <a:lin ang="18900033" scaled="1"/>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grpSp>
      <p:sp>
        <p:nvSpPr>
          <p:cNvPr id="10" name="Text Placeholder 862">
            <a:extLst>
              <a:ext uri="{FF2B5EF4-FFF2-40B4-BE49-F238E27FC236}">
                <a16:creationId xmlns:a16="http://schemas.microsoft.com/office/drawing/2014/main" id="{BB1BA4EC-6D18-954E-81DD-4678CFBE6FFB}"/>
              </a:ext>
            </a:extLst>
          </p:cNvPr>
          <p:cNvSpPr>
            <a:spLocks noGrp="1"/>
          </p:cNvSpPr>
          <p:nvPr>
            <p:ph type="body" sz="quarter" idx="12" hasCustomPrompt="1"/>
          </p:nvPr>
        </p:nvSpPr>
        <p:spPr>
          <a:xfrm>
            <a:off x="586477" y="2233670"/>
            <a:ext cx="6519403" cy="2285999"/>
          </a:xfrm>
        </p:spPr>
        <p:txBody>
          <a:bodyPr anchor="ctr"/>
          <a:lstStyle>
            <a:lvl1pPr>
              <a:lnSpc>
                <a:spcPct val="100000"/>
              </a:lnSpc>
              <a:spcBef>
                <a:spcPts val="0"/>
              </a:spcBef>
              <a:defRPr sz="3600">
                <a:solidFill>
                  <a:schemeClr val="accent5"/>
                </a:solidFill>
              </a:defRPr>
            </a:lvl1pPr>
            <a:lvl2pPr marL="273050" indent="0">
              <a:buNone/>
              <a:defRPr/>
            </a:lvl2pPr>
          </a:lstStyle>
          <a:p>
            <a:pPr lvl="0"/>
            <a:r>
              <a:rPr lang="en-US" dirty="0"/>
              <a:t>Slide with large text placeholder, purple theme.</a:t>
            </a:r>
          </a:p>
        </p:txBody>
      </p:sp>
      <p:sp>
        <p:nvSpPr>
          <p:cNvPr id="16" name="page number">
            <a:extLst>
              <a:ext uri="{FF2B5EF4-FFF2-40B4-BE49-F238E27FC236}">
                <a16:creationId xmlns:a16="http://schemas.microsoft.com/office/drawing/2014/main" id="{312DD3E6-E621-1B4F-9197-621CC0C346AF}"/>
              </a:ext>
            </a:extLst>
          </p:cNvPr>
          <p:cNvSpPr txBox="1"/>
          <p:nvPr/>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
        <p:nvSpPr>
          <p:cNvPr id="11" name="page number">
            <a:extLst>
              <a:ext uri="{FF2B5EF4-FFF2-40B4-BE49-F238E27FC236}">
                <a16:creationId xmlns:a16="http://schemas.microsoft.com/office/drawing/2014/main" id="{312DD3E6-E621-1B4F-9197-621CC0C346AF}"/>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3828199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ig Statement 2 - Leaf ">
    <p:spTree>
      <p:nvGrpSpPr>
        <p:cNvPr id="1" name=""/>
        <p:cNvGrpSpPr/>
        <p:nvPr/>
      </p:nvGrpSpPr>
      <p:grpSpPr>
        <a:xfrm>
          <a:off x="0" y="0"/>
          <a:ext cx="0" cy="0"/>
          <a:chOff x="0" y="0"/>
          <a:chExt cx="0" cy="0"/>
        </a:xfrm>
      </p:grpSpPr>
      <p:sp>
        <p:nvSpPr>
          <p:cNvPr id="61" name="Freeform: Shape 60">
            <a:extLst>
              <a:ext uri="{FF2B5EF4-FFF2-40B4-BE49-F238E27FC236}">
                <a16:creationId xmlns:a16="http://schemas.microsoft.com/office/drawing/2014/main" id="{552AB5D8-753F-CA24-2C8A-45BC9791756E}"/>
              </a:ext>
            </a:extLst>
          </p:cNvPr>
          <p:cNvSpPr/>
          <p:nvPr userDrawn="1"/>
        </p:nvSpPr>
        <p:spPr>
          <a:xfrm>
            <a:off x="-9731" y="1828236"/>
            <a:ext cx="12203581" cy="4225133"/>
          </a:xfrm>
          <a:custGeom>
            <a:avLst/>
            <a:gdLst>
              <a:gd name="connsiteX0" fmla="*/ 11206701 w 12203581"/>
              <a:gd name="connsiteY0" fmla="*/ 0 h 4225133"/>
              <a:gd name="connsiteX1" fmla="*/ 12203581 w 12203581"/>
              <a:gd name="connsiteY1" fmla="*/ 0 h 4225133"/>
              <a:gd name="connsiteX2" fmla="*/ 12203581 w 12203581"/>
              <a:gd name="connsiteY2" fmla="*/ 76381 h 4225133"/>
              <a:gd name="connsiteX3" fmla="*/ 11206764 w 12203581"/>
              <a:gd name="connsiteY3" fmla="*/ 76381 h 4225133"/>
              <a:gd name="connsiteX4" fmla="*/ 10082496 w 12203581"/>
              <a:gd name="connsiteY4" fmla="*/ 542038 h 4225133"/>
              <a:gd name="connsiteX5" fmla="*/ 6864996 w 12203581"/>
              <a:gd name="connsiteY5" fmla="*/ 3759476 h 4225133"/>
              <a:gd name="connsiteX6" fmla="*/ 5740727 w 12203581"/>
              <a:gd name="connsiteY6" fmla="*/ 4225133 h 4225133"/>
              <a:gd name="connsiteX7" fmla="*/ 0 w 12203581"/>
              <a:gd name="connsiteY7" fmla="*/ 4225133 h 4225133"/>
              <a:gd name="connsiteX8" fmla="*/ 0 w 12203581"/>
              <a:gd name="connsiteY8" fmla="*/ 4148754 h 4225133"/>
              <a:gd name="connsiteX9" fmla="*/ 5740727 w 12203581"/>
              <a:gd name="connsiteY9" fmla="*/ 4148754 h 4225133"/>
              <a:gd name="connsiteX10" fmla="*/ 6319969 w 12203581"/>
              <a:gd name="connsiteY10" fmla="*/ 4033515 h 4225133"/>
              <a:gd name="connsiteX11" fmla="*/ 6811001 w 12203581"/>
              <a:gd name="connsiteY11" fmla="*/ 3705419 h 4225133"/>
              <a:gd name="connsiteX12" fmla="*/ 10028503 w 12203581"/>
              <a:gd name="connsiteY12" fmla="*/ 487980 h 4225133"/>
              <a:gd name="connsiteX13" fmla="*/ 10569077 w 12203581"/>
              <a:gd name="connsiteY13" fmla="*/ 126813 h 4225133"/>
              <a:gd name="connsiteX14" fmla="*/ 11206701 w 12203581"/>
              <a:gd name="connsiteY14" fmla="*/ 0 h 422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03581" h="4225133">
                <a:moveTo>
                  <a:pt x="11206701" y="0"/>
                </a:moveTo>
                <a:lnTo>
                  <a:pt x="12203581" y="0"/>
                </a:lnTo>
                <a:lnTo>
                  <a:pt x="12203581" y="76381"/>
                </a:lnTo>
                <a:lnTo>
                  <a:pt x="11206764" y="76381"/>
                </a:lnTo>
                <a:cubicBezTo>
                  <a:pt x="10785052" y="76381"/>
                  <a:pt x="10380639" y="243896"/>
                  <a:pt x="10082496" y="542038"/>
                </a:cubicBezTo>
                <a:lnTo>
                  <a:pt x="6864996" y="3759476"/>
                </a:lnTo>
                <a:cubicBezTo>
                  <a:pt x="6566789" y="4057618"/>
                  <a:pt x="6162377" y="4225133"/>
                  <a:pt x="5740727" y="4225133"/>
                </a:cubicBezTo>
                <a:lnTo>
                  <a:pt x="0" y="4225133"/>
                </a:lnTo>
                <a:lnTo>
                  <a:pt x="0" y="4148754"/>
                </a:lnTo>
                <a:lnTo>
                  <a:pt x="5740727" y="4148754"/>
                </a:lnTo>
                <a:cubicBezTo>
                  <a:pt x="5940485" y="4148754"/>
                  <a:pt x="6135411" y="4109959"/>
                  <a:pt x="6319969" y="4033515"/>
                </a:cubicBezTo>
                <a:cubicBezTo>
                  <a:pt x="6504529" y="3957072"/>
                  <a:pt x="6669753" y="3846668"/>
                  <a:pt x="6811001" y="3705419"/>
                </a:cubicBezTo>
                <a:lnTo>
                  <a:pt x="10028503" y="487980"/>
                </a:lnTo>
                <a:cubicBezTo>
                  <a:pt x="10183997" y="332486"/>
                  <a:pt x="10365884" y="210952"/>
                  <a:pt x="10569077" y="126813"/>
                </a:cubicBezTo>
                <a:cubicBezTo>
                  <a:pt x="10772269" y="42675"/>
                  <a:pt x="10986781" y="0"/>
                  <a:pt x="11206701" y="0"/>
                </a:cubicBezTo>
                <a:close/>
              </a:path>
            </a:pathLst>
          </a:custGeom>
          <a:gradFill>
            <a:gsLst>
              <a:gs pos="20000">
                <a:srgbClr val="0095C4"/>
              </a:gs>
              <a:gs pos="45000">
                <a:srgbClr val="299B75"/>
              </a:gs>
              <a:gs pos="80000">
                <a:srgbClr val="61A30E"/>
              </a:gs>
            </a:gsLst>
            <a:lin ang="0" scaled="1"/>
          </a:gradFill>
          <a:ln w="0"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1A0A18CC-E157-AD15-E51D-50F3DC99465B}"/>
              </a:ext>
            </a:extLst>
          </p:cNvPr>
          <p:cNvSpPr/>
          <p:nvPr userDrawn="1"/>
        </p:nvSpPr>
        <p:spPr>
          <a:xfrm>
            <a:off x="6457030" y="3559219"/>
            <a:ext cx="5731795" cy="3298781"/>
          </a:xfrm>
          <a:custGeom>
            <a:avLst/>
            <a:gdLst>
              <a:gd name="connsiteX0" fmla="*/ 3823502 w 5731795"/>
              <a:gd name="connsiteY0" fmla="*/ 0 h 3298781"/>
              <a:gd name="connsiteX1" fmla="*/ 5731795 w 5731795"/>
              <a:gd name="connsiteY1" fmla="*/ 0 h 3298781"/>
              <a:gd name="connsiteX2" fmla="*/ 5731795 w 5731795"/>
              <a:gd name="connsiteY2" fmla="*/ 1358608 h 3298781"/>
              <a:gd name="connsiteX3" fmla="*/ 3791622 w 5731795"/>
              <a:gd name="connsiteY3" fmla="*/ 3298781 h 3298781"/>
              <a:gd name="connsiteX4" fmla="*/ 0 w 5731795"/>
              <a:gd name="connsiteY4" fmla="*/ 3298781 h 3298781"/>
              <a:gd name="connsiteX5" fmla="*/ 2927726 w 5731795"/>
              <a:gd name="connsiteY5" fmla="*/ 371055 h 3298781"/>
              <a:gd name="connsiteX6" fmla="*/ 3823502 w 5731795"/>
              <a:gd name="connsiteY6" fmla="*/ 0 h 329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31795" h="3298781">
                <a:moveTo>
                  <a:pt x="3823502" y="0"/>
                </a:moveTo>
                <a:lnTo>
                  <a:pt x="5731795" y="0"/>
                </a:lnTo>
                <a:lnTo>
                  <a:pt x="5731795" y="1358608"/>
                </a:lnTo>
                <a:lnTo>
                  <a:pt x="3791622" y="3298781"/>
                </a:lnTo>
                <a:lnTo>
                  <a:pt x="0" y="3298781"/>
                </a:lnTo>
                <a:lnTo>
                  <a:pt x="2927726" y="371055"/>
                </a:lnTo>
                <a:cubicBezTo>
                  <a:pt x="3165320" y="133460"/>
                  <a:pt x="3487538" y="0"/>
                  <a:pt x="3823502" y="0"/>
                </a:cubicBezTo>
                <a:close/>
              </a:path>
            </a:pathLst>
          </a:custGeom>
          <a:gradFill>
            <a:gsLst>
              <a:gs pos="21000">
                <a:srgbClr val="61A30E"/>
              </a:gs>
              <a:gs pos="83000">
                <a:srgbClr val="0095C4"/>
              </a:gs>
            </a:gsLst>
            <a:lin ang="18900033" scaled="1"/>
          </a:gradFill>
          <a:ln w="0" cap="flat">
            <a:noFill/>
            <a:prstDash val="solid"/>
            <a:miter/>
          </a:ln>
        </p:spPr>
        <p:txBody>
          <a:bodyPr rtlCol="0" anchor="ctr"/>
          <a:lstStyle/>
          <a:p>
            <a:endParaRPr lang="en-US" dirty="0"/>
          </a:p>
        </p:txBody>
      </p:sp>
      <p:sp>
        <p:nvSpPr>
          <p:cNvPr id="28" name="Title 1">
            <a:extLst>
              <a:ext uri="{FF2B5EF4-FFF2-40B4-BE49-F238E27FC236}">
                <a16:creationId xmlns:a16="http://schemas.microsoft.com/office/drawing/2014/main" id="{426C215B-BC62-3CF9-EDF0-6413174A435A}"/>
              </a:ext>
            </a:extLst>
          </p:cNvPr>
          <p:cNvSpPr>
            <a:spLocks noGrp="1"/>
          </p:cNvSpPr>
          <p:nvPr>
            <p:ph type="title" hasCustomPrompt="1"/>
          </p:nvPr>
        </p:nvSpPr>
        <p:spPr>
          <a:xfrm>
            <a:off x="589108" y="938794"/>
            <a:ext cx="6427626" cy="1229360"/>
          </a:xfrm>
        </p:spPr>
        <p:txBody>
          <a:bodyPr wrap="square" anchor="b"/>
          <a:lstStyle>
            <a:lvl1pPr algn="l">
              <a:defRPr sz="3600" b="0" cap="none" baseline="0">
                <a:solidFill>
                  <a:schemeClr val="accent2"/>
                </a:solidFill>
              </a:defRPr>
            </a:lvl1pPr>
          </a:lstStyle>
          <a:p>
            <a:r>
              <a:rPr lang="en-US"/>
              <a:t>Big Statement – </a:t>
            </a:r>
            <a:br>
              <a:rPr lang="en-US"/>
            </a:br>
            <a:r>
              <a:rPr lang="en-US"/>
              <a:t>Green Theme</a:t>
            </a:r>
          </a:p>
        </p:txBody>
      </p:sp>
      <p:sp>
        <p:nvSpPr>
          <p:cNvPr id="29" name="Subtitle">
            <a:extLst>
              <a:ext uri="{FF2B5EF4-FFF2-40B4-BE49-F238E27FC236}">
                <a16:creationId xmlns:a16="http://schemas.microsoft.com/office/drawing/2014/main" id="{615FECE3-9918-4B48-E68F-739600E4B93A}"/>
              </a:ext>
            </a:extLst>
          </p:cNvPr>
          <p:cNvSpPr>
            <a:spLocks noGrp="1"/>
          </p:cNvSpPr>
          <p:nvPr>
            <p:ph type="subTitle" idx="10" hasCustomPrompt="1"/>
          </p:nvPr>
        </p:nvSpPr>
        <p:spPr>
          <a:xfrm>
            <a:off x="602966" y="2267712"/>
            <a:ext cx="6408402" cy="700882"/>
          </a:xfrm>
        </p:spPr>
        <p:txBody>
          <a:bodyPr/>
          <a:lstStyle>
            <a:lvl1pPr marL="0" indent="0" algn="l">
              <a:buNone/>
              <a:defRPr sz="24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
        <p:nvSpPr>
          <p:cNvPr id="7" name="page number">
            <a:extLst>
              <a:ext uri="{FF2B5EF4-FFF2-40B4-BE49-F238E27FC236}">
                <a16:creationId xmlns:a16="http://schemas.microsoft.com/office/drawing/2014/main" id="{4144FBF0-61D7-2140-A159-ECF2E9CDDA21}"/>
              </a:ext>
            </a:extLst>
          </p:cNvPr>
          <p:cNvSpPr txBox="1"/>
          <p:nvPr/>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3334703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ig Statement 2 - Aqua">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DC6694C6-6A30-F4F5-68A3-ABC8048E7AE9}"/>
              </a:ext>
            </a:extLst>
          </p:cNvPr>
          <p:cNvSpPr/>
          <p:nvPr/>
        </p:nvSpPr>
        <p:spPr>
          <a:xfrm>
            <a:off x="-9731" y="1828236"/>
            <a:ext cx="12203581" cy="4225133"/>
          </a:xfrm>
          <a:custGeom>
            <a:avLst/>
            <a:gdLst>
              <a:gd name="connsiteX0" fmla="*/ 11206701 w 12203581"/>
              <a:gd name="connsiteY0" fmla="*/ 0 h 4225133"/>
              <a:gd name="connsiteX1" fmla="*/ 12203581 w 12203581"/>
              <a:gd name="connsiteY1" fmla="*/ 0 h 4225133"/>
              <a:gd name="connsiteX2" fmla="*/ 12203581 w 12203581"/>
              <a:gd name="connsiteY2" fmla="*/ 76381 h 4225133"/>
              <a:gd name="connsiteX3" fmla="*/ 11206764 w 12203581"/>
              <a:gd name="connsiteY3" fmla="*/ 76381 h 4225133"/>
              <a:gd name="connsiteX4" fmla="*/ 10082496 w 12203581"/>
              <a:gd name="connsiteY4" fmla="*/ 542038 h 4225133"/>
              <a:gd name="connsiteX5" fmla="*/ 6864996 w 12203581"/>
              <a:gd name="connsiteY5" fmla="*/ 3759476 h 4225133"/>
              <a:gd name="connsiteX6" fmla="*/ 5740727 w 12203581"/>
              <a:gd name="connsiteY6" fmla="*/ 4225133 h 4225133"/>
              <a:gd name="connsiteX7" fmla="*/ 0 w 12203581"/>
              <a:gd name="connsiteY7" fmla="*/ 4225133 h 4225133"/>
              <a:gd name="connsiteX8" fmla="*/ 0 w 12203581"/>
              <a:gd name="connsiteY8" fmla="*/ 4148754 h 4225133"/>
              <a:gd name="connsiteX9" fmla="*/ 5740727 w 12203581"/>
              <a:gd name="connsiteY9" fmla="*/ 4148754 h 4225133"/>
              <a:gd name="connsiteX10" fmla="*/ 6319969 w 12203581"/>
              <a:gd name="connsiteY10" fmla="*/ 4033515 h 4225133"/>
              <a:gd name="connsiteX11" fmla="*/ 6811001 w 12203581"/>
              <a:gd name="connsiteY11" fmla="*/ 3705419 h 4225133"/>
              <a:gd name="connsiteX12" fmla="*/ 10028503 w 12203581"/>
              <a:gd name="connsiteY12" fmla="*/ 487980 h 4225133"/>
              <a:gd name="connsiteX13" fmla="*/ 10569077 w 12203581"/>
              <a:gd name="connsiteY13" fmla="*/ 126813 h 4225133"/>
              <a:gd name="connsiteX14" fmla="*/ 11206701 w 12203581"/>
              <a:gd name="connsiteY14" fmla="*/ 0 h 422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03581" h="4225133">
                <a:moveTo>
                  <a:pt x="11206701" y="0"/>
                </a:moveTo>
                <a:lnTo>
                  <a:pt x="12203581" y="0"/>
                </a:lnTo>
                <a:lnTo>
                  <a:pt x="12203581" y="76381"/>
                </a:lnTo>
                <a:lnTo>
                  <a:pt x="11206764" y="76381"/>
                </a:lnTo>
                <a:cubicBezTo>
                  <a:pt x="10785052" y="76381"/>
                  <a:pt x="10380639" y="243896"/>
                  <a:pt x="10082496" y="542038"/>
                </a:cubicBezTo>
                <a:lnTo>
                  <a:pt x="6864996" y="3759476"/>
                </a:lnTo>
                <a:cubicBezTo>
                  <a:pt x="6566789" y="4057618"/>
                  <a:pt x="6162377" y="4225133"/>
                  <a:pt x="5740727" y="4225133"/>
                </a:cubicBezTo>
                <a:lnTo>
                  <a:pt x="0" y="4225133"/>
                </a:lnTo>
                <a:lnTo>
                  <a:pt x="0" y="4148754"/>
                </a:lnTo>
                <a:lnTo>
                  <a:pt x="5740727" y="4148754"/>
                </a:lnTo>
                <a:cubicBezTo>
                  <a:pt x="5940485" y="4148754"/>
                  <a:pt x="6135411" y="4109959"/>
                  <a:pt x="6319969" y="4033515"/>
                </a:cubicBezTo>
                <a:cubicBezTo>
                  <a:pt x="6504529" y="3957072"/>
                  <a:pt x="6669753" y="3846668"/>
                  <a:pt x="6811001" y="3705419"/>
                </a:cubicBezTo>
                <a:lnTo>
                  <a:pt x="10028503" y="487980"/>
                </a:lnTo>
                <a:cubicBezTo>
                  <a:pt x="10183997" y="332486"/>
                  <a:pt x="10365884" y="210952"/>
                  <a:pt x="10569077" y="126813"/>
                </a:cubicBezTo>
                <a:cubicBezTo>
                  <a:pt x="10772269" y="42675"/>
                  <a:pt x="10986781" y="0"/>
                  <a:pt x="11206701" y="0"/>
                </a:cubicBezTo>
                <a:close/>
              </a:path>
            </a:pathLst>
          </a:custGeom>
          <a:gradFill>
            <a:gsLst>
              <a:gs pos="20000">
                <a:srgbClr val="0095C4"/>
              </a:gs>
              <a:gs pos="80000">
                <a:schemeClr val="accent2"/>
              </a:gs>
            </a:gsLst>
            <a:lin ang="0" scaled="1"/>
          </a:gradFill>
          <a:ln w="0"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C43BE5DC-D92A-9A5C-C8AE-7A979F11542A}"/>
              </a:ext>
            </a:extLst>
          </p:cNvPr>
          <p:cNvSpPr/>
          <p:nvPr/>
        </p:nvSpPr>
        <p:spPr>
          <a:xfrm>
            <a:off x="6457030" y="3564299"/>
            <a:ext cx="5731795" cy="3298781"/>
          </a:xfrm>
          <a:custGeom>
            <a:avLst/>
            <a:gdLst>
              <a:gd name="connsiteX0" fmla="*/ 3823502 w 5731795"/>
              <a:gd name="connsiteY0" fmla="*/ 0 h 3298781"/>
              <a:gd name="connsiteX1" fmla="*/ 5731795 w 5731795"/>
              <a:gd name="connsiteY1" fmla="*/ 0 h 3298781"/>
              <a:gd name="connsiteX2" fmla="*/ 5731795 w 5731795"/>
              <a:gd name="connsiteY2" fmla="*/ 1358608 h 3298781"/>
              <a:gd name="connsiteX3" fmla="*/ 3791622 w 5731795"/>
              <a:gd name="connsiteY3" fmla="*/ 3298781 h 3298781"/>
              <a:gd name="connsiteX4" fmla="*/ 0 w 5731795"/>
              <a:gd name="connsiteY4" fmla="*/ 3298781 h 3298781"/>
              <a:gd name="connsiteX5" fmla="*/ 2927726 w 5731795"/>
              <a:gd name="connsiteY5" fmla="*/ 371055 h 3298781"/>
              <a:gd name="connsiteX6" fmla="*/ 3823502 w 5731795"/>
              <a:gd name="connsiteY6" fmla="*/ 0 h 329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31795" h="3298781">
                <a:moveTo>
                  <a:pt x="3823502" y="0"/>
                </a:moveTo>
                <a:lnTo>
                  <a:pt x="5731795" y="0"/>
                </a:lnTo>
                <a:lnTo>
                  <a:pt x="5731795" y="1358608"/>
                </a:lnTo>
                <a:lnTo>
                  <a:pt x="3791622" y="3298781"/>
                </a:lnTo>
                <a:lnTo>
                  <a:pt x="0" y="3298781"/>
                </a:lnTo>
                <a:lnTo>
                  <a:pt x="2927726" y="371055"/>
                </a:lnTo>
                <a:cubicBezTo>
                  <a:pt x="3165320" y="133460"/>
                  <a:pt x="3487538" y="0"/>
                  <a:pt x="3823502" y="0"/>
                </a:cubicBezTo>
                <a:close/>
              </a:path>
            </a:pathLst>
          </a:custGeom>
          <a:gradFill>
            <a:gsLst>
              <a:gs pos="21000">
                <a:schemeClr val="accent2"/>
              </a:gs>
              <a:gs pos="83000">
                <a:srgbClr val="0095C4"/>
              </a:gs>
            </a:gsLst>
            <a:lin ang="18900033" scaled="1"/>
          </a:gradFill>
          <a:ln w="0" cap="flat">
            <a:noFill/>
            <a:prstDash val="solid"/>
            <a:miter/>
          </a:ln>
        </p:spPr>
        <p:txBody>
          <a:bodyPr rtlCol="0" anchor="ctr"/>
          <a:lstStyle/>
          <a:p>
            <a:endParaRPr lang="en-US" dirty="0"/>
          </a:p>
        </p:txBody>
      </p:sp>
      <p:sp>
        <p:nvSpPr>
          <p:cNvPr id="8" name="page number">
            <a:extLst>
              <a:ext uri="{FF2B5EF4-FFF2-40B4-BE49-F238E27FC236}">
                <a16:creationId xmlns:a16="http://schemas.microsoft.com/office/drawing/2014/main" id="{45469056-638C-FF40-8AA5-0675077535BA}"/>
              </a:ext>
            </a:extLst>
          </p:cNvPr>
          <p:cNvSpPr txBox="1"/>
          <p:nvPr/>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
        <p:nvSpPr>
          <p:cNvPr id="29" name="Title 1">
            <a:extLst>
              <a:ext uri="{FF2B5EF4-FFF2-40B4-BE49-F238E27FC236}">
                <a16:creationId xmlns:a16="http://schemas.microsoft.com/office/drawing/2014/main" id="{001CFD5C-7C19-8E30-BF20-52E7629C490B}"/>
              </a:ext>
            </a:extLst>
          </p:cNvPr>
          <p:cNvSpPr>
            <a:spLocks noGrp="1"/>
          </p:cNvSpPr>
          <p:nvPr>
            <p:ph type="title" hasCustomPrompt="1"/>
          </p:nvPr>
        </p:nvSpPr>
        <p:spPr>
          <a:xfrm>
            <a:off x="589108" y="938794"/>
            <a:ext cx="6427626" cy="1229360"/>
          </a:xfrm>
        </p:spPr>
        <p:txBody>
          <a:bodyPr wrap="square" anchor="b"/>
          <a:lstStyle>
            <a:lvl1pPr algn="l">
              <a:defRPr sz="3600" b="0" cap="none" baseline="0">
                <a:solidFill>
                  <a:schemeClr val="accent2"/>
                </a:solidFill>
              </a:defRPr>
            </a:lvl1pPr>
          </a:lstStyle>
          <a:p>
            <a:r>
              <a:rPr lang="en-US"/>
              <a:t>Big Statement –</a:t>
            </a:r>
            <a:br>
              <a:rPr lang="en-US"/>
            </a:br>
            <a:r>
              <a:rPr lang="en-US"/>
              <a:t>Blue Theme</a:t>
            </a:r>
          </a:p>
        </p:txBody>
      </p:sp>
      <p:sp>
        <p:nvSpPr>
          <p:cNvPr id="30" name="Subtitle">
            <a:extLst>
              <a:ext uri="{FF2B5EF4-FFF2-40B4-BE49-F238E27FC236}">
                <a16:creationId xmlns:a16="http://schemas.microsoft.com/office/drawing/2014/main" id="{2765CEAA-0CA6-BE98-B450-1301D576C6A5}"/>
              </a:ext>
            </a:extLst>
          </p:cNvPr>
          <p:cNvSpPr>
            <a:spLocks noGrp="1"/>
          </p:cNvSpPr>
          <p:nvPr>
            <p:ph type="subTitle" idx="10" hasCustomPrompt="1"/>
          </p:nvPr>
        </p:nvSpPr>
        <p:spPr>
          <a:xfrm>
            <a:off x="602966" y="2267712"/>
            <a:ext cx="6408402" cy="700882"/>
          </a:xfrm>
        </p:spPr>
        <p:txBody>
          <a:bodyPr/>
          <a:lstStyle>
            <a:lvl1pPr marL="0" indent="0" algn="l">
              <a:buNone/>
              <a:defRPr sz="24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text</a:t>
            </a:r>
          </a:p>
        </p:txBody>
      </p:sp>
      <p:sp>
        <p:nvSpPr>
          <p:cNvPr id="10" name="Freeform: Shape 5">
            <a:extLst>
              <a:ext uri="{FF2B5EF4-FFF2-40B4-BE49-F238E27FC236}">
                <a16:creationId xmlns:a16="http://schemas.microsoft.com/office/drawing/2014/main" id="{DC6694C6-6A30-F4F5-68A3-ABC8048E7AE9}"/>
              </a:ext>
            </a:extLst>
          </p:cNvPr>
          <p:cNvSpPr/>
          <p:nvPr userDrawn="1"/>
        </p:nvSpPr>
        <p:spPr>
          <a:xfrm>
            <a:off x="-9731" y="1828236"/>
            <a:ext cx="12203581" cy="4225133"/>
          </a:xfrm>
          <a:custGeom>
            <a:avLst/>
            <a:gdLst>
              <a:gd name="connsiteX0" fmla="*/ 11206701 w 12203581"/>
              <a:gd name="connsiteY0" fmla="*/ 0 h 4225133"/>
              <a:gd name="connsiteX1" fmla="*/ 12203581 w 12203581"/>
              <a:gd name="connsiteY1" fmla="*/ 0 h 4225133"/>
              <a:gd name="connsiteX2" fmla="*/ 12203581 w 12203581"/>
              <a:gd name="connsiteY2" fmla="*/ 76381 h 4225133"/>
              <a:gd name="connsiteX3" fmla="*/ 11206764 w 12203581"/>
              <a:gd name="connsiteY3" fmla="*/ 76381 h 4225133"/>
              <a:gd name="connsiteX4" fmla="*/ 10082496 w 12203581"/>
              <a:gd name="connsiteY4" fmla="*/ 542038 h 4225133"/>
              <a:gd name="connsiteX5" fmla="*/ 6864996 w 12203581"/>
              <a:gd name="connsiteY5" fmla="*/ 3759476 h 4225133"/>
              <a:gd name="connsiteX6" fmla="*/ 5740727 w 12203581"/>
              <a:gd name="connsiteY6" fmla="*/ 4225133 h 4225133"/>
              <a:gd name="connsiteX7" fmla="*/ 0 w 12203581"/>
              <a:gd name="connsiteY7" fmla="*/ 4225133 h 4225133"/>
              <a:gd name="connsiteX8" fmla="*/ 0 w 12203581"/>
              <a:gd name="connsiteY8" fmla="*/ 4148754 h 4225133"/>
              <a:gd name="connsiteX9" fmla="*/ 5740727 w 12203581"/>
              <a:gd name="connsiteY9" fmla="*/ 4148754 h 4225133"/>
              <a:gd name="connsiteX10" fmla="*/ 6319969 w 12203581"/>
              <a:gd name="connsiteY10" fmla="*/ 4033515 h 4225133"/>
              <a:gd name="connsiteX11" fmla="*/ 6811001 w 12203581"/>
              <a:gd name="connsiteY11" fmla="*/ 3705419 h 4225133"/>
              <a:gd name="connsiteX12" fmla="*/ 10028503 w 12203581"/>
              <a:gd name="connsiteY12" fmla="*/ 487980 h 4225133"/>
              <a:gd name="connsiteX13" fmla="*/ 10569077 w 12203581"/>
              <a:gd name="connsiteY13" fmla="*/ 126813 h 4225133"/>
              <a:gd name="connsiteX14" fmla="*/ 11206701 w 12203581"/>
              <a:gd name="connsiteY14" fmla="*/ 0 h 422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03581" h="4225133">
                <a:moveTo>
                  <a:pt x="11206701" y="0"/>
                </a:moveTo>
                <a:lnTo>
                  <a:pt x="12203581" y="0"/>
                </a:lnTo>
                <a:lnTo>
                  <a:pt x="12203581" y="76381"/>
                </a:lnTo>
                <a:lnTo>
                  <a:pt x="11206764" y="76381"/>
                </a:lnTo>
                <a:cubicBezTo>
                  <a:pt x="10785052" y="76381"/>
                  <a:pt x="10380639" y="243896"/>
                  <a:pt x="10082496" y="542038"/>
                </a:cubicBezTo>
                <a:lnTo>
                  <a:pt x="6864996" y="3759476"/>
                </a:lnTo>
                <a:cubicBezTo>
                  <a:pt x="6566789" y="4057618"/>
                  <a:pt x="6162377" y="4225133"/>
                  <a:pt x="5740727" y="4225133"/>
                </a:cubicBezTo>
                <a:lnTo>
                  <a:pt x="0" y="4225133"/>
                </a:lnTo>
                <a:lnTo>
                  <a:pt x="0" y="4148754"/>
                </a:lnTo>
                <a:lnTo>
                  <a:pt x="5740727" y="4148754"/>
                </a:lnTo>
                <a:cubicBezTo>
                  <a:pt x="5940485" y="4148754"/>
                  <a:pt x="6135411" y="4109959"/>
                  <a:pt x="6319969" y="4033515"/>
                </a:cubicBezTo>
                <a:cubicBezTo>
                  <a:pt x="6504529" y="3957072"/>
                  <a:pt x="6669753" y="3846668"/>
                  <a:pt x="6811001" y="3705419"/>
                </a:cubicBezTo>
                <a:lnTo>
                  <a:pt x="10028503" y="487980"/>
                </a:lnTo>
                <a:cubicBezTo>
                  <a:pt x="10183997" y="332486"/>
                  <a:pt x="10365884" y="210952"/>
                  <a:pt x="10569077" y="126813"/>
                </a:cubicBezTo>
                <a:cubicBezTo>
                  <a:pt x="10772269" y="42675"/>
                  <a:pt x="10986781" y="0"/>
                  <a:pt x="11206701" y="0"/>
                </a:cubicBezTo>
                <a:close/>
              </a:path>
            </a:pathLst>
          </a:custGeom>
          <a:gradFill>
            <a:gsLst>
              <a:gs pos="20000">
                <a:srgbClr val="0095C4"/>
              </a:gs>
              <a:gs pos="80000">
                <a:schemeClr val="accent2"/>
              </a:gs>
            </a:gsLst>
            <a:lin ang="0" scaled="1"/>
          </a:gradFill>
          <a:ln w="0" cap="flat">
            <a:noFill/>
            <a:prstDash val="solid"/>
            <a:miter/>
          </a:ln>
        </p:spPr>
        <p:txBody>
          <a:bodyPr rtlCol="0" anchor="ctr"/>
          <a:lstStyle/>
          <a:p>
            <a:endParaRPr lang="en-US" dirty="0"/>
          </a:p>
        </p:txBody>
      </p:sp>
      <p:sp>
        <p:nvSpPr>
          <p:cNvPr id="12" name="page number">
            <a:extLst>
              <a:ext uri="{FF2B5EF4-FFF2-40B4-BE49-F238E27FC236}">
                <a16:creationId xmlns:a16="http://schemas.microsoft.com/office/drawing/2014/main" id="{45469056-638C-FF40-8AA5-0675077535BA}"/>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322022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ig Statement 2 - Plum">
    <p:spTree>
      <p:nvGrpSpPr>
        <p:cNvPr id="1" name=""/>
        <p:cNvGrpSpPr/>
        <p:nvPr/>
      </p:nvGrpSpPr>
      <p:grpSpPr>
        <a:xfrm>
          <a:off x="0" y="0"/>
          <a:ext cx="0" cy="0"/>
          <a:chOff x="0" y="0"/>
          <a:chExt cx="0" cy="0"/>
        </a:xfrm>
      </p:grpSpPr>
      <p:sp>
        <p:nvSpPr>
          <p:cNvPr id="32" name="Freeform: Shape 31">
            <a:extLst>
              <a:ext uri="{FF2B5EF4-FFF2-40B4-BE49-F238E27FC236}">
                <a16:creationId xmlns:a16="http://schemas.microsoft.com/office/drawing/2014/main" id="{23AA4DDC-2936-0AB6-8344-5481913C661E}"/>
              </a:ext>
            </a:extLst>
          </p:cNvPr>
          <p:cNvSpPr/>
          <p:nvPr/>
        </p:nvSpPr>
        <p:spPr>
          <a:xfrm>
            <a:off x="-9731" y="1828236"/>
            <a:ext cx="12203581" cy="4225133"/>
          </a:xfrm>
          <a:custGeom>
            <a:avLst/>
            <a:gdLst>
              <a:gd name="connsiteX0" fmla="*/ 11206701 w 12203581"/>
              <a:gd name="connsiteY0" fmla="*/ 0 h 4225133"/>
              <a:gd name="connsiteX1" fmla="*/ 12203581 w 12203581"/>
              <a:gd name="connsiteY1" fmla="*/ 0 h 4225133"/>
              <a:gd name="connsiteX2" fmla="*/ 12203581 w 12203581"/>
              <a:gd name="connsiteY2" fmla="*/ 76381 h 4225133"/>
              <a:gd name="connsiteX3" fmla="*/ 11206764 w 12203581"/>
              <a:gd name="connsiteY3" fmla="*/ 76381 h 4225133"/>
              <a:gd name="connsiteX4" fmla="*/ 10082496 w 12203581"/>
              <a:gd name="connsiteY4" fmla="*/ 542038 h 4225133"/>
              <a:gd name="connsiteX5" fmla="*/ 6864996 w 12203581"/>
              <a:gd name="connsiteY5" fmla="*/ 3759476 h 4225133"/>
              <a:gd name="connsiteX6" fmla="*/ 5740727 w 12203581"/>
              <a:gd name="connsiteY6" fmla="*/ 4225133 h 4225133"/>
              <a:gd name="connsiteX7" fmla="*/ 0 w 12203581"/>
              <a:gd name="connsiteY7" fmla="*/ 4225133 h 4225133"/>
              <a:gd name="connsiteX8" fmla="*/ 0 w 12203581"/>
              <a:gd name="connsiteY8" fmla="*/ 4148754 h 4225133"/>
              <a:gd name="connsiteX9" fmla="*/ 5740727 w 12203581"/>
              <a:gd name="connsiteY9" fmla="*/ 4148754 h 4225133"/>
              <a:gd name="connsiteX10" fmla="*/ 6319969 w 12203581"/>
              <a:gd name="connsiteY10" fmla="*/ 4033515 h 4225133"/>
              <a:gd name="connsiteX11" fmla="*/ 6811001 w 12203581"/>
              <a:gd name="connsiteY11" fmla="*/ 3705419 h 4225133"/>
              <a:gd name="connsiteX12" fmla="*/ 10028503 w 12203581"/>
              <a:gd name="connsiteY12" fmla="*/ 487980 h 4225133"/>
              <a:gd name="connsiteX13" fmla="*/ 10569077 w 12203581"/>
              <a:gd name="connsiteY13" fmla="*/ 126813 h 4225133"/>
              <a:gd name="connsiteX14" fmla="*/ 11206701 w 12203581"/>
              <a:gd name="connsiteY14" fmla="*/ 0 h 422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03581" h="4225133">
                <a:moveTo>
                  <a:pt x="11206701" y="0"/>
                </a:moveTo>
                <a:lnTo>
                  <a:pt x="12203581" y="0"/>
                </a:lnTo>
                <a:lnTo>
                  <a:pt x="12203581" y="76381"/>
                </a:lnTo>
                <a:lnTo>
                  <a:pt x="11206764" y="76381"/>
                </a:lnTo>
                <a:cubicBezTo>
                  <a:pt x="10785052" y="76381"/>
                  <a:pt x="10380639" y="243896"/>
                  <a:pt x="10082496" y="542038"/>
                </a:cubicBezTo>
                <a:lnTo>
                  <a:pt x="6864996" y="3759476"/>
                </a:lnTo>
                <a:cubicBezTo>
                  <a:pt x="6566789" y="4057618"/>
                  <a:pt x="6162377" y="4225133"/>
                  <a:pt x="5740727" y="4225133"/>
                </a:cubicBezTo>
                <a:lnTo>
                  <a:pt x="0" y="4225133"/>
                </a:lnTo>
                <a:lnTo>
                  <a:pt x="0" y="4148754"/>
                </a:lnTo>
                <a:lnTo>
                  <a:pt x="5740727" y="4148754"/>
                </a:lnTo>
                <a:cubicBezTo>
                  <a:pt x="5940485" y="4148754"/>
                  <a:pt x="6135411" y="4109959"/>
                  <a:pt x="6319969" y="4033515"/>
                </a:cubicBezTo>
                <a:cubicBezTo>
                  <a:pt x="6504529" y="3957072"/>
                  <a:pt x="6669753" y="3846668"/>
                  <a:pt x="6811001" y="3705419"/>
                </a:cubicBezTo>
                <a:lnTo>
                  <a:pt x="10028503" y="487980"/>
                </a:lnTo>
                <a:cubicBezTo>
                  <a:pt x="10183997" y="332486"/>
                  <a:pt x="10365884" y="210952"/>
                  <a:pt x="10569077" y="126813"/>
                </a:cubicBezTo>
                <a:cubicBezTo>
                  <a:pt x="10772269" y="42675"/>
                  <a:pt x="10986781" y="0"/>
                  <a:pt x="11206701" y="0"/>
                </a:cubicBezTo>
                <a:close/>
              </a:path>
            </a:pathLst>
          </a:custGeom>
          <a:gradFill>
            <a:gsLst>
              <a:gs pos="20000">
                <a:srgbClr val="0095C4"/>
              </a:gs>
              <a:gs pos="80000">
                <a:schemeClr val="accent5"/>
              </a:gs>
            </a:gsLst>
            <a:lin ang="0" scaled="1"/>
          </a:gradFill>
          <a:ln w="0"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C2AE01D1-6E35-D230-30F3-0D3E2F8A5364}"/>
              </a:ext>
            </a:extLst>
          </p:cNvPr>
          <p:cNvSpPr/>
          <p:nvPr/>
        </p:nvSpPr>
        <p:spPr>
          <a:xfrm>
            <a:off x="6457030" y="3564299"/>
            <a:ext cx="5731795" cy="3298781"/>
          </a:xfrm>
          <a:custGeom>
            <a:avLst/>
            <a:gdLst>
              <a:gd name="connsiteX0" fmla="*/ 3823502 w 5731795"/>
              <a:gd name="connsiteY0" fmla="*/ 0 h 3298781"/>
              <a:gd name="connsiteX1" fmla="*/ 5731795 w 5731795"/>
              <a:gd name="connsiteY1" fmla="*/ 0 h 3298781"/>
              <a:gd name="connsiteX2" fmla="*/ 5731795 w 5731795"/>
              <a:gd name="connsiteY2" fmla="*/ 1358608 h 3298781"/>
              <a:gd name="connsiteX3" fmla="*/ 3791622 w 5731795"/>
              <a:gd name="connsiteY3" fmla="*/ 3298781 h 3298781"/>
              <a:gd name="connsiteX4" fmla="*/ 0 w 5731795"/>
              <a:gd name="connsiteY4" fmla="*/ 3298781 h 3298781"/>
              <a:gd name="connsiteX5" fmla="*/ 2927726 w 5731795"/>
              <a:gd name="connsiteY5" fmla="*/ 371055 h 3298781"/>
              <a:gd name="connsiteX6" fmla="*/ 3823502 w 5731795"/>
              <a:gd name="connsiteY6" fmla="*/ 0 h 329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31795" h="3298781">
                <a:moveTo>
                  <a:pt x="3823502" y="0"/>
                </a:moveTo>
                <a:lnTo>
                  <a:pt x="5731795" y="0"/>
                </a:lnTo>
                <a:lnTo>
                  <a:pt x="5731795" y="1358608"/>
                </a:lnTo>
                <a:lnTo>
                  <a:pt x="3791622" y="3298781"/>
                </a:lnTo>
                <a:lnTo>
                  <a:pt x="0" y="3298781"/>
                </a:lnTo>
                <a:lnTo>
                  <a:pt x="2927726" y="371055"/>
                </a:lnTo>
                <a:cubicBezTo>
                  <a:pt x="3165320" y="133460"/>
                  <a:pt x="3487538" y="0"/>
                  <a:pt x="3823502" y="0"/>
                </a:cubicBezTo>
                <a:close/>
              </a:path>
            </a:pathLst>
          </a:custGeom>
          <a:gradFill>
            <a:gsLst>
              <a:gs pos="21000">
                <a:schemeClr val="accent5"/>
              </a:gs>
              <a:gs pos="83000">
                <a:srgbClr val="0095C4"/>
              </a:gs>
            </a:gsLst>
            <a:lin ang="18900033" scaled="1"/>
          </a:gradFill>
          <a:ln w="0" cap="flat">
            <a:noFill/>
            <a:prstDash val="solid"/>
            <a:miter/>
          </a:ln>
        </p:spPr>
        <p:txBody>
          <a:bodyPr rtlCol="0" anchor="ctr"/>
          <a:lstStyle/>
          <a:p>
            <a:endParaRPr lang="en-US" dirty="0"/>
          </a:p>
        </p:txBody>
      </p:sp>
      <p:sp>
        <p:nvSpPr>
          <p:cNvPr id="7" name="page number">
            <a:extLst>
              <a:ext uri="{FF2B5EF4-FFF2-40B4-BE49-F238E27FC236}">
                <a16:creationId xmlns:a16="http://schemas.microsoft.com/office/drawing/2014/main" id="{2A1148C9-BE55-F64C-8A6E-A5239BDB4089}"/>
              </a:ext>
            </a:extLst>
          </p:cNvPr>
          <p:cNvSpPr txBox="1"/>
          <p:nvPr/>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
        <p:nvSpPr>
          <p:cNvPr id="2" name="Title 1">
            <a:extLst>
              <a:ext uri="{FF2B5EF4-FFF2-40B4-BE49-F238E27FC236}">
                <a16:creationId xmlns:a16="http://schemas.microsoft.com/office/drawing/2014/main" id="{98CA9A76-8DB9-793E-B69C-4DDA15EBC5E2}"/>
              </a:ext>
            </a:extLst>
          </p:cNvPr>
          <p:cNvSpPr>
            <a:spLocks noGrp="1"/>
          </p:cNvSpPr>
          <p:nvPr>
            <p:ph type="title" hasCustomPrompt="1"/>
          </p:nvPr>
        </p:nvSpPr>
        <p:spPr>
          <a:xfrm>
            <a:off x="589108" y="938794"/>
            <a:ext cx="6427626" cy="1229360"/>
          </a:xfrm>
        </p:spPr>
        <p:txBody>
          <a:bodyPr wrap="square" anchor="b"/>
          <a:lstStyle>
            <a:lvl1pPr algn="l">
              <a:defRPr sz="3600" b="0" cap="none" baseline="0">
                <a:solidFill>
                  <a:schemeClr val="accent2"/>
                </a:solidFill>
              </a:defRPr>
            </a:lvl1pPr>
          </a:lstStyle>
          <a:p>
            <a:r>
              <a:rPr lang="en-US" dirty="0"/>
              <a:t>Big Statement – </a:t>
            </a:r>
            <a:br>
              <a:rPr lang="en-US" dirty="0"/>
            </a:br>
            <a:r>
              <a:rPr lang="en-US" dirty="0"/>
              <a:t>Purple Theme</a:t>
            </a:r>
          </a:p>
        </p:txBody>
      </p:sp>
      <p:sp>
        <p:nvSpPr>
          <p:cNvPr id="3" name="Subtitle">
            <a:extLst>
              <a:ext uri="{FF2B5EF4-FFF2-40B4-BE49-F238E27FC236}">
                <a16:creationId xmlns:a16="http://schemas.microsoft.com/office/drawing/2014/main" id="{E9F2B30E-136B-200F-6F46-63B36E449AFD}"/>
              </a:ext>
            </a:extLst>
          </p:cNvPr>
          <p:cNvSpPr>
            <a:spLocks noGrp="1"/>
          </p:cNvSpPr>
          <p:nvPr>
            <p:ph type="subTitle" idx="10" hasCustomPrompt="1"/>
          </p:nvPr>
        </p:nvSpPr>
        <p:spPr>
          <a:xfrm>
            <a:off x="602966" y="2267712"/>
            <a:ext cx="6408402" cy="700882"/>
          </a:xfrm>
        </p:spPr>
        <p:txBody>
          <a:bodyPr/>
          <a:lstStyle>
            <a:lvl1pPr marL="0" indent="0" algn="l">
              <a:buNone/>
              <a:defRPr sz="24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
        <p:nvSpPr>
          <p:cNvPr id="9" name="Freeform: Shape 31">
            <a:extLst>
              <a:ext uri="{FF2B5EF4-FFF2-40B4-BE49-F238E27FC236}">
                <a16:creationId xmlns:a16="http://schemas.microsoft.com/office/drawing/2014/main" id="{23AA4DDC-2936-0AB6-8344-5481913C661E}"/>
              </a:ext>
            </a:extLst>
          </p:cNvPr>
          <p:cNvSpPr/>
          <p:nvPr userDrawn="1"/>
        </p:nvSpPr>
        <p:spPr>
          <a:xfrm>
            <a:off x="-9731" y="1828236"/>
            <a:ext cx="12203581" cy="4225133"/>
          </a:xfrm>
          <a:custGeom>
            <a:avLst/>
            <a:gdLst>
              <a:gd name="connsiteX0" fmla="*/ 11206701 w 12203581"/>
              <a:gd name="connsiteY0" fmla="*/ 0 h 4225133"/>
              <a:gd name="connsiteX1" fmla="*/ 12203581 w 12203581"/>
              <a:gd name="connsiteY1" fmla="*/ 0 h 4225133"/>
              <a:gd name="connsiteX2" fmla="*/ 12203581 w 12203581"/>
              <a:gd name="connsiteY2" fmla="*/ 76381 h 4225133"/>
              <a:gd name="connsiteX3" fmla="*/ 11206764 w 12203581"/>
              <a:gd name="connsiteY3" fmla="*/ 76381 h 4225133"/>
              <a:gd name="connsiteX4" fmla="*/ 10082496 w 12203581"/>
              <a:gd name="connsiteY4" fmla="*/ 542038 h 4225133"/>
              <a:gd name="connsiteX5" fmla="*/ 6864996 w 12203581"/>
              <a:gd name="connsiteY5" fmla="*/ 3759476 h 4225133"/>
              <a:gd name="connsiteX6" fmla="*/ 5740727 w 12203581"/>
              <a:gd name="connsiteY6" fmla="*/ 4225133 h 4225133"/>
              <a:gd name="connsiteX7" fmla="*/ 0 w 12203581"/>
              <a:gd name="connsiteY7" fmla="*/ 4225133 h 4225133"/>
              <a:gd name="connsiteX8" fmla="*/ 0 w 12203581"/>
              <a:gd name="connsiteY8" fmla="*/ 4148754 h 4225133"/>
              <a:gd name="connsiteX9" fmla="*/ 5740727 w 12203581"/>
              <a:gd name="connsiteY9" fmla="*/ 4148754 h 4225133"/>
              <a:gd name="connsiteX10" fmla="*/ 6319969 w 12203581"/>
              <a:gd name="connsiteY10" fmla="*/ 4033515 h 4225133"/>
              <a:gd name="connsiteX11" fmla="*/ 6811001 w 12203581"/>
              <a:gd name="connsiteY11" fmla="*/ 3705419 h 4225133"/>
              <a:gd name="connsiteX12" fmla="*/ 10028503 w 12203581"/>
              <a:gd name="connsiteY12" fmla="*/ 487980 h 4225133"/>
              <a:gd name="connsiteX13" fmla="*/ 10569077 w 12203581"/>
              <a:gd name="connsiteY13" fmla="*/ 126813 h 4225133"/>
              <a:gd name="connsiteX14" fmla="*/ 11206701 w 12203581"/>
              <a:gd name="connsiteY14" fmla="*/ 0 h 422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03581" h="4225133">
                <a:moveTo>
                  <a:pt x="11206701" y="0"/>
                </a:moveTo>
                <a:lnTo>
                  <a:pt x="12203581" y="0"/>
                </a:lnTo>
                <a:lnTo>
                  <a:pt x="12203581" y="76381"/>
                </a:lnTo>
                <a:lnTo>
                  <a:pt x="11206764" y="76381"/>
                </a:lnTo>
                <a:cubicBezTo>
                  <a:pt x="10785052" y="76381"/>
                  <a:pt x="10380639" y="243896"/>
                  <a:pt x="10082496" y="542038"/>
                </a:cubicBezTo>
                <a:lnTo>
                  <a:pt x="6864996" y="3759476"/>
                </a:lnTo>
                <a:cubicBezTo>
                  <a:pt x="6566789" y="4057618"/>
                  <a:pt x="6162377" y="4225133"/>
                  <a:pt x="5740727" y="4225133"/>
                </a:cubicBezTo>
                <a:lnTo>
                  <a:pt x="0" y="4225133"/>
                </a:lnTo>
                <a:lnTo>
                  <a:pt x="0" y="4148754"/>
                </a:lnTo>
                <a:lnTo>
                  <a:pt x="5740727" y="4148754"/>
                </a:lnTo>
                <a:cubicBezTo>
                  <a:pt x="5940485" y="4148754"/>
                  <a:pt x="6135411" y="4109959"/>
                  <a:pt x="6319969" y="4033515"/>
                </a:cubicBezTo>
                <a:cubicBezTo>
                  <a:pt x="6504529" y="3957072"/>
                  <a:pt x="6669753" y="3846668"/>
                  <a:pt x="6811001" y="3705419"/>
                </a:cubicBezTo>
                <a:lnTo>
                  <a:pt x="10028503" y="487980"/>
                </a:lnTo>
                <a:cubicBezTo>
                  <a:pt x="10183997" y="332486"/>
                  <a:pt x="10365884" y="210952"/>
                  <a:pt x="10569077" y="126813"/>
                </a:cubicBezTo>
                <a:cubicBezTo>
                  <a:pt x="10772269" y="42675"/>
                  <a:pt x="10986781" y="0"/>
                  <a:pt x="11206701" y="0"/>
                </a:cubicBezTo>
                <a:close/>
              </a:path>
            </a:pathLst>
          </a:custGeom>
          <a:gradFill>
            <a:gsLst>
              <a:gs pos="20000">
                <a:srgbClr val="0095C4"/>
              </a:gs>
              <a:gs pos="80000">
                <a:schemeClr val="accent5"/>
              </a:gs>
            </a:gsLst>
            <a:lin ang="0" scaled="1"/>
          </a:gradFill>
          <a:ln w="0" cap="flat">
            <a:noFill/>
            <a:prstDash val="solid"/>
            <a:miter/>
          </a:ln>
        </p:spPr>
        <p:txBody>
          <a:bodyPr rtlCol="0" anchor="ctr"/>
          <a:lstStyle/>
          <a:p>
            <a:endParaRPr lang="en-US" dirty="0"/>
          </a:p>
        </p:txBody>
      </p:sp>
      <p:sp>
        <p:nvSpPr>
          <p:cNvPr id="11" name="page number">
            <a:extLst>
              <a:ext uri="{FF2B5EF4-FFF2-40B4-BE49-F238E27FC236}">
                <a16:creationId xmlns:a16="http://schemas.microsoft.com/office/drawing/2014/main" id="{2A1148C9-BE55-F64C-8A6E-A5239BDB4089}"/>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1013995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ig Statement with Photo">
    <p:spTree>
      <p:nvGrpSpPr>
        <p:cNvPr id="1" name=""/>
        <p:cNvGrpSpPr/>
        <p:nvPr/>
      </p:nvGrpSpPr>
      <p:grpSpPr>
        <a:xfrm>
          <a:off x="0" y="0"/>
          <a:ext cx="0" cy="0"/>
          <a:chOff x="0" y="0"/>
          <a:chExt cx="0" cy="0"/>
        </a:xfrm>
      </p:grpSpPr>
      <p:sp>
        <p:nvSpPr>
          <p:cNvPr id="17" name="Text Placeholder 862">
            <a:extLst>
              <a:ext uri="{FF2B5EF4-FFF2-40B4-BE49-F238E27FC236}">
                <a16:creationId xmlns:a16="http://schemas.microsoft.com/office/drawing/2014/main" id="{C8F55BC8-3E55-49EB-BF20-18EB4F7F5970}"/>
              </a:ext>
            </a:extLst>
          </p:cNvPr>
          <p:cNvSpPr>
            <a:spLocks noGrp="1"/>
          </p:cNvSpPr>
          <p:nvPr>
            <p:ph type="body" sz="quarter" idx="12" hasCustomPrompt="1"/>
          </p:nvPr>
        </p:nvSpPr>
        <p:spPr>
          <a:xfrm>
            <a:off x="608014" y="2514600"/>
            <a:ext cx="5485844" cy="1828799"/>
          </a:xfrm>
        </p:spPr>
        <p:txBody>
          <a:bodyPr anchor="ctr"/>
          <a:lstStyle>
            <a:lvl1pPr>
              <a:lnSpc>
                <a:spcPct val="100000"/>
              </a:lnSpc>
              <a:spcBef>
                <a:spcPts val="0"/>
              </a:spcBef>
              <a:defRPr sz="3600">
                <a:solidFill>
                  <a:schemeClr val="accent2"/>
                </a:solidFill>
              </a:defRPr>
            </a:lvl1pPr>
            <a:lvl2pPr marL="273050" indent="0">
              <a:buNone/>
              <a:defRPr/>
            </a:lvl2pPr>
          </a:lstStyle>
          <a:p>
            <a:pPr lvl="0"/>
            <a:r>
              <a:rPr lang="en-US"/>
              <a:t>Click to add text</a:t>
            </a:r>
          </a:p>
        </p:txBody>
      </p:sp>
      <p:sp>
        <p:nvSpPr>
          <p:cNvPr id="4" name="Picture Placeholder 3">
            <a:extLst>
              <a:ext uri="{FF2B5EF4-FFF2-40B4-BE49-F238E27FC236}">
                <a16:creationId xmlns:a16="http://schemas.microsoft.com/office/drawing/2014/main" id="{05DD6E7D-B875-48DF-B6A8-450BD6AE1716}"/>
              </a:ext>
            </a:extLst>
          </p:cNvPr>
          <p:cNvSpPr>
            <a:spLocks noGrp="1"/>
          </p:cNvSpPr>
          <p:nvPr>
            <p:ph type="pic" sz="quarter" idx="11" hasCustomPrompt="1"/>
          </p:nvPr>
        </p:nvSpPr>
        <p:spPr>
          <a:xfrm>
            <a:off x="6785687" y="69850"/>
            <a:ext cx="5403138" cy="6788150"/>
          </a:xfrm>
        </p:spPr>
        <p:txBody>
          <a:bodyPr lIns="640080" tIns="0" rIns="640080" anchor="ctr"/>
          <a:lstStyle>
            <a:lvl1pPr algn="ctr">
              <a:defRPr>
                <a:solidFill>
                  <a:schemeClr val="tx1"/>
                </a:solidFill>
              </a:defRPr>
            </a:lvl1pPr>
          </a:lstStyle>
          <a:p>
            <a:r>
              <a:rPr lang="en-US" dirty="0"/>
              <a:t>Click on the icon to insert a picture from your computer</a:t>
            </a:r>
          </a:p>
        </p:txBody>
      </p:sp>
      <p:sp>
        <p:nvSpPr>
          <p:cNvPr id="6" name="page number">
            <a:extLst>
              <a:ext uri="{FF2B5EF4-FFF2-40B4-BE49-F238E27FC236}">
                <a16:creationId xmlns:a16="http://schemas.microsoft.com/office/drawing/2014/main" id="{1AAC44A2-B8BC-4B45-BE44-C4C65AFCB660}"/>
              </a:ext>
            </a:extLst>
          </p:cNvPr>
          <p:cNvSpPr txBox="1"/>
          <p:nvPr/>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
        <p:nvSpPr>
          <p:cNvPr id="5" name="page number">
            <a:extLst>
              <a:ext uri="{FF2B5EF4-FFF2-40B4-BE49-F238E27FC236}">
                <a16:creationId xmlns:a16="http://schemas.microsoft.com/office/drawing/2014/main" id="{1AAC44A2-B8BC-4B45-BE44-C4C65AFCB660}"/>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856434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ig Statistic">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9B88A46-F304-51F6-1AAF-726E7309052D}"/>
              </a:ext>
            </a:extLst>
          </p:cNvPr>
          <p:cNvSpPr/>
          <p:nvPr/>
        </p:nvSpPr>
        <p:spPr>
          <a:xfrm>
            <a:off x="0" y="4332288"/>
            <a:ext cx="12188825" cy="2525712"/>
          </a:xfrm>
          <a:prstGeom prst="rect">
            <a:avLst/>
          </a:prstGeom>
          <a:solidFill>
            <a:srgbClr val="F4F8FA"/>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p:txBody>
      </p:sp>
      <p:sp>
        <p:nvSpPr>
          <p:cNvPr id="3" name="Oval 2">
            <a:extLst>
              <a:ext uri="{FF2B5EF4-FFF2-40B4-BE49-F238E27FC236}">
                <a16:creationId xmlns:a16="http://schemas.microsoft.com/office/drawing/2014/main" id="{24AFE851-C873-10C5-E165-301FDB834692}"/>
              </a:ext>
            </a:extLst>
          </p:cNvPr>
          <p:cNvSpPr/>
          <p:nvPr/>
        </p:nvSpPr>
        <p:spPr>
          <a:xfrm>
            <a:off x="667600" y="722997"/>
            <a:ext cx="4470400" cy="44704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p:txBody>
      </p:sp>
      <p:sp>
        <p:nvSpPr>
          <p:cNvPr id="15" name="Text Placeholder 14" descr="Doughnut chart label 3">
            <a:extLst>
              <a:ext uri="{FF2B5EF4-FFF2-40B4-BE49-F238E27FC236}">
                <a16:creationId xmlns:a16="http://schemas.microsoft.com/office/drawing/2014/main" id="{E4BDA96F-134D-4855-8751-F1043ABF3B47}"/>
              </a:ext>
            </a:extLst>
          </p:cNvPr>
          <p:cNvSpPr>
            <a:spLocks noGrp="1"/>
          </p:cNvSpPr>
          <p:nvPr>
            <p:ph type="body" sz="quarter" idx="11" hasCustomPrompt="1"/>
          </p:nvPr>
        </p:nvSpPr>
        <p:spPr>
          <a:xfrm>
            <a:off x="6096000" y="2514599"/>
            <a:ext cx="5027613" cy="1371601"/>
          </a:xfrm>
        </p:spPr>
        <p:txBody>
          <a:bodyPr anchor="ctr"/>
          <a:lstStyle>
            <a:lvl1pPr>
              <a:spcBef>
                <a:spcPts val="0"/>
              </a:spcBef>
              <a:defRPr sz="3600">
                <a:solidFill>
                  <a:schemeClr val="accent2"/>
                </a:solidFill>
              </a:defRPr>
            </a:lvl1pPr>
          </a:lstStyle>
          <a:p>
            <a:pPr lvl="0"/>
            <a:r>
              <a:rPr lang="en-US" dirty="0"/>
              <a:t>Doughnut Chart slide, click to add text here</a:t>
            </a:r>
          </a:p>
        </p:txBody>
      </p:sp>
      <p:sp>
        <p:nvSpPr>
          <p:cNvPr id="13" name="Text Placeholder 12" descr="Doughnut chart label 1">
            <a:extLst>
              <a:ext uri="{FF2B5EF4-FFF2-40B4-BE49-F238E27FC236}">
                <a16:creationId xmlns:a16="http://schemas.microsoft.com/office/drawing/2014/main" id="{8C4F4198-4BE0-4282-8B86-20DED598DC17}"/>
              </a:ext>
            </a:extLst>
          </p:cNvPr>
          <p:cNvSpPr>
            <a:spLocks noGrp="1"/>
          </p:cNvSpPr>
          <p:nvPr>
            <p:ph type="body" sz="quarter" idx="18"/>
          </p:nvPr>
        </p:nvSpPr>
        <p:spPr>
          <a:xfrm>
            <a:off x="608330" y="5507147"/>
            <a:ext cx="1371064" cy="423862"/>
          </a:xfrm>
        </p:spPr>
        <p:txBody>
          <a:bodyPr/>
          <a:lstStyle>
            <a:lvl1pPr algn="l">
              <a:defRPr sz="1200">
                <a:solidFill>
                  <a:schemeClr val="tx1"/>
                </a:solidFill>
              </a:defRPr>
            </a:lvl1pPr>
          </a:lstStyle>
          <a:p>
            <a:pPr lvl="0"/>
            <a:r>
              <a:rPr lang="en-US"/>
              <a:t>Click to edit Master text styles</a:t>
            </a:r>
          </a:p>
        </p:txBody>
      </p:sp>
      <p:sp>
        <p:nvSpPr>
          <p:cNvPr id="70" name="Text Placeholder 12" descr="Doughnut chart label 2">
            <a:extLst>
              <a:ext uri="{FF2B5EF4-FFF2-40B4-BE49-F238E27FC236}">
                <a16:creationId xmlns:a16="http://schemas.microsoft.com/office/drawing/2014/main" id="{4B5F4E67-F2E8-4777-B495-668C321DCBAF}"/>
              </a:ext>
            </a:extLst>
          </p:cNvPr>
          <p:cNvSpPr>
            <a:spLocks noGrp="1"/>
          </p:cNvSpPr>
          <p:nvPr>
            <p:ph type="body" sz="quarter" idx="19"/>
          </p:nvPr>
        </p:nvSpPr>
        <p:spPr>
          <a:xfrm>
            <a:off x="2436416" y="5507147"/>
            <a:ext cx="1371064" cy="423862"/>
          </a:xfrm>
        </p:spPr>
        <p:txBody>
          <a:bodyPr/>
          <a:lstStyle>
            <a:lvl1pPr algn="l">
              <a:defRPr sz="1200">
                <a:solidFill>
                  <a:schemeClr val="tx1"/>
                </a:solidFill>
              </a:defRPr>
            </a:lvl1pPr>
          </a:lstStyle>
          <a:p>
            <a:pPr lvl="0"/>
            <a:r>
              <a:rPr lang="en-US"/>
              <a:t>Click to edit Master text styles</a:t>
            </a:r>
          </a:p>
        </p:txBody>
      </p:sp>
      <p:sp>
        <p:nvSpPr>
          <p:cNvPr id="71" name="Text Placeholder 12" descr="Doughnut chart label 4">
            <a:extLst>
              <a:ext uri="{FF2B5EF4-FFF2-40B4-BE49-F238E27FC236}">
                <a16:creationId xmlns:a16="http://schemas.microsoft.com/office/drawing/2014/main" id="{704846F3-64ED-4181-8AEC-68B9734DA96D}"/>
              </a:ext>
            </a:extLst>
          </p:cNvPr>
          <p:cNvSpPr>
            <a:spLocks noGrp="1"/>
          </p:cNvSpPr>
          <p:nvPr>
            <p:ph type="body" sz="quarter" idx="20"/>
          </p:nvPr>
        </p:nvSpPr>
        <p:spPr>
          <a:xfrm>
            <a:off x="4261103" y="5507147"/>
            <a:ext cx="1371064" cy="423862"/>
          </a:xfrm>
        </p:spPr>
        <p:txBody>
          <a:bodyPr/>
          <a:lstStyle>
            <a:lvl1pPr algn="l">
              <a:defRPr sz="1200">
                <a:solidFill>
                  <a:schemeClr val="tx1"/>
                </a:solidFill>
              </a:defRPr>
            </a:lvl1pPr>
          </a:lstStyle>
          <a:p>
            <a:pPr lvl="0"/>
            <a:r>
              <a:rPr lang="en-US"/>
              <a:t>Click to edit Master text styles</a:t>
            </a:r>
          </a:p>
        </p:txBody>
      </p:sp>
      <p:sp>
        <p:nvSpPr>
          <p:cNvPr id="72" name="Text Placeholder 12" descr="Doughnut chart label 5">
            <a:extLst>
              <a:ext uri="{FF2B5EF4-FFF2-40B4-BE49-F238E27FC236}">
                <a16:creationId xmlns:a16="http://schemas.microsoft.com/office/drawing/2014/main" id="{DD17F439-D919-44B7-889F-96A1DAF172D4}"/>
              </a:ext>
            </a:extLst>
          </p:cNvPr>
          <p:cNvSpPr>
            <a:spLocks noGrp="1"/>
          </p:cNvSpPr>
          <p:nvPr>
            <p:ph type="body" sz="quarter" idx="21"/>
          </p:nvPr>
        </p:nvSpPr>
        <p:spPr>
          <a:xfrm>
            <a:off x="6088109" y="5507147"/>
            <a:ext cx="1371064" cy="423862"/>
          </a:xfrm>
        </p:spPr>
        <p:txBody>
          <a:bodyPr/>
          <a:lstStyle>
            <a:lvl1pPr algn="l">
              <a:defRPr sz="1200">
                <a:solidFill>
                  <a:schemeClr val="tx1"/>
                </a:solidFill>
              </a:defRPr>
            </a:lvl1pPr>
          </a:lstStyle>
          <a:p>
            <a:pPr lvl="0"/>
            <a:r>
              <a:rPr lang="en-US"/>
              <a:t>Click to edit Master text styles</a:t>
            </a:r>
          </a:p>
        </p:txBody>
      </p:sp>
      <p:sp>
        <p:nvSpPr>
          <p:cNvPr id="73" name="Text Placeholder 12" descr="Doughnut chart label 6">
            <a:extLst>
              <a:ext uri="{FF2B5EF4-FFF2-40B4-BE49-F238E27FC236}">
                <a16:creationId xmlns:a16="http://schemas.microsoft.com/office/drawing/2014/main" id="{0DA74846-CC03-44FE-9AE5-4975E808F8A0}"/>
              </a:ext>
            </a:extLst>
          </p:cNvPr>
          <p:cNvSpPr>
            <a:spLocks noGrp="1"/>
          </p:cNvSpPr>
          <p:nvPr>
            <p:ph type="body" sz="quarter" idx="22"/>
          </p:nvPr>
        </p:nvSpPr>
        <p:spPr>
          <a:xfrm>
            <a:off x="7920672" y="5507147"/>
            <a:ext cx="1371064" cy="423862"/>
          </a:xfrm>
        </p:spPr>
        <p:txBody>
          <a:bodyPr/>
          <a:lstStyle>
            <a:lvl1pPr algn="l">
              <a:defRPr sz="1200">
                <a:solidFill>
                  <a:schemeClr val="tx1"/>
                </a:solidFill>
              </a:defRPr>
            </a:lvl1pPr>
          </a:lstStyle>
          <a:p>
            <a:pPr lvl="0"/>
            <a:r>
              <a:rPr lang="en-US"/>
              <a:t>Click to edit Master text styles</a:t>
            </a:r>
          </a:p>
        </p:txBody>
      </p:sp>
      <p:sp>
        <p:nvSpPr>
          <p:cNvPr id="16" name="page number">
            <a:extLst>
              <a:ext uri="{FF2B5EF4-FFF2-40B4-BE49-F238E27FC236}">
                <a16:creationId xmlns:a16="http://schemas.microsoft.com/office/drawing/2014/main" id="{5FED840F-E343-734C-96BA-0EFF5AE5DADC}"/>
              </a:ext>
            </a:extLst>
          </p:cNvPr>
          <p:cNvSpPr txBox="1"/>
          <p:nvPr/>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
        <p:nvSpPr>
          <p:cNvPr id="35" name="Oval 34">
            <a:extLst>
              <a:ext uri="{FF2B5EF4-FFF2-40B4-BE49-F238E27FC236}">
                <a16:creationId xmlns:a16="http://schemas.microsoft.com/office/drawing/2014/main" id="{24AFE851-C873-10C5-E165-301FDB834692}"/>
              </a:ext>
            </a:extLst>
          </p:cNvPr>
          <p:cNvSpPr/>
          <p:nvPr userDrawn="1"/>
        </p:nvSpPr>
        <p:spPr>
          <a:xfrm>
            <a:off x="667600" y="722997"/>
            <a:ext cx="4470400" cy="44704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p:txBody>
      </p:sp>
      <p:sp>
        <p:nvSpPr>
          <p:cNvPr id="36" name="page number">
            <a:extLst>
              <a:ext uri="{FF2B5EF4-FFF2-40B4-BE49-F238E27FC236}">
                <a16:creationId xmlns:a16="http://schemas.microsoft.com/office/drawing/2014/main" id="{5FED840F-E343-734C-96BA-0EFF5AE5DADC}"/>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
        <p:nvSpPr>
          <p:cNvPr id="23" name="Chart Placeholder 22">
            <a:extLst>
              <a:ext uri="{FF2B5EF4-FFF2-40B4-BE49-F238E27FC236}">
                <a16:creationId xmlns:a16="http://schemas.microsoft.com/office/drawing/2014/main" id="{4093E53D-7586-4113-99BD-F45F1343692F}"/>
              </a:ext>
            </a:extLst>
          </p:cNvPr>
          <p:cNvSpPr>
            <a:spLocks noGrp="1"/>
          </p:cNvSpPr>
          <p:nvPr>
            <p:ph type="chart" sz="quarter" idx="13" hasCustomPrompt="1"/>
          </p:nvPr>
        </p:nvSpPr>
        <p:spPr bwMode="gray">
          <a:xfrm>
            <a:off x="662672" y="722997"/>
            <a:ext cx="4480256" cy="4480256"/>
          </a:xfrm>
        </p:spPr>
        <p:txBody>
          <a:bodyPr anchor="ctr"/>
          <a:lstStyle>
            <a:lvl1pPr algn="ctr">
              <a:defRPr>
                <a:solidFill>
                  <a:schemeClr val="tx1"/>
                </a:solidFill>
              </a:defRPr>
            </a:lvl1pPr>
          </a:lstStyle>
          <a:p>
            <a:r>
              <a:rPr lang="en-US" dirty="0"/>
              <a:t>Click to insert a </a:t>
            </a:r>
            <a:br>
              <a:rPr lang="en-US" dirty="0"/>
            </a:br>
            <a:r>
              <a:rPr lang="en-US" dirty="0"/>
              <a:t>Doughnut chart</a:t>
            </a:r>
          </a:p>
        </p:txBody>
      </p:sp>
      <p:sp>
        <p:nvSpPr>
          <p:cNvPr id="5" name="TextBox 4">
            <a:extLst>
              <a:ext uri="{FF2B5EF4-FFF2-40B4-BE49-F238E27FC236}">
                <a16:creationId xmlns:a16="http://schemas.microsoft.com/office/drawing/2014/main" id="{DECEE8D9-FDE7-899B-5A8B-0319BBA14ED2}"/>
              </a:ext>
            </a:extLst>
          </p:cNvPr>
          <p:cNvSpPr txBox="1"/>
          <p:nvPr userDrawn="1"/>
        </p:nvSpPr>
        <p:spPr>
          <a:xfrm>
            <a:off x="2109401" y="6395860"/>
            <a:ext cx="3855223" cy="215444"/>
          </a:xfrm>
          <a:prstGeom prst="rect">
            <a:avLst/>
          </a:prstGeom>
          <a:noFill/>
        </p:spPr>
        <p:txBody>
          <a:bodyPr wrap="none" lIns="0" tIns="0" rIns="0" bIns="0" rtlCol="0">
            <a:spAutoFit/>
          </a:bodyPr>
          <a:lstStyle/>
          <a:p>
            <a:pPr algn="l">
              <a:lnSpc>
                <a:spcPct val="100000"/>
              </a:lnSpc>
            </a:pPr>
            <a:r>
              <a:rPr lang="en-US" sz="700" spc="0" baseline="0" dirty="0">
                <a:ln/>
                <a:solidFill>
                  <a:schemeClr val="tx1"/>
                </a:solidFill>
                <a:latin typeface="Metropolis-Regular"/>
                <a:sym typeface="Metropolis-Regular"/>
                <a:rtl val="0"/>
              </a:rPr>
              <a:t>Broadcom Proprietary and Confidential. Copyright © 2024 Broadcom.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0" baseline="0" dirty="0">
                <a:ln/>
                <a:solidFill>
                  <a:schemeClr val="tx1"/>
                </a:solidFill>
                <a:latin typeface="Metropolis-Regular"/>
                <a:sym typeface="Metropolis-Regular"/>
                <a:rtl val="0"/>
              </a:rPr>
              <a:t>All Rights Reserved. The term “Broadcom” refers to Broadcom Inc. and/or its subsidiaries.</a:t>
            </a:r>
          </a:p>
        </p:txBody>
      </p:sp>
      <p:pic>
        <p:nvPicPr>
          <p:cNvPr id="6" name="Graphic 5">
            <a:extLst>
              <a:ext uri="{FF2B5EF4-FFF2-40B4-BE49-F238E27FC236}">
                <a16:creationId xmlns:a16="http://schemas.microsoft.com/office/drawing/2014/main" id="{FC3EF7E2-2749-5CD1-C933-4E76B5903600}"/>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588494" y="6412684"/>
            <a:ext cx="1380310" cy="181797"/>
          </a:xfrm>
          <a:prstGeom prst="rect">
            <a:avLst/>
          </a:prstGeom>
        </p:spPr>
      </p:pic>
    </p:spTree>
    <p:extLst>
      <p:ext uri="{BB962C8B-B14F-4D97-AF65-F5344CB8AC3E}">
        <p14:creationId xmlns:p14="http://schemas.microsoft.com/office/powerpoint/2010/main" val="2996566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page number">
            <a:extLst>
              <a:ext uri="{FF2B5EF4-FFF2-40B4-BE49-F238E27FC236}">
                <a16:creationId xmlns:a16="http://schemas.microsoft.com/office/drawing/2014/main" id="{BE17F87B-8433-6C45-84D8-13DF5C0ADDB4}"/>
              </a:ext>
            </a:extLst>
          </p:cNvPr>
          <p:cNvSpPr txBox="1"/>
          <p:nvPr/>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
        <p:nvSpPr>
          <p:cNvPr id="3" name="page number">
            <a:extLst>
              <a:ext uri="{FF2B5EF4-FFF2-40B4-BE49-F238E27FC236}">
                <a16:creationId xmlns:a16="http://schemas.microsoft.com/office/drawing/2014/main" id="{BE17F87B-8433-6C45-84D8-13DF5C0ADDB4}"/>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3358493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Two-Content Balance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00E4C6-16B5-49A9-898A-3B53C5AB065D}"/>
              </a:ext>
            </a:extLst>
          </p:cNvPr>
          <p:cNvSpPr>
            <a:spLocks noGrp="1"/>
          </p:cNvSpPr>
          <p:nvPr>
            <p:ph type="title" hasCustomPrompt="1"/>
          </p:nvPr>
        </p:nvSpPr>
        <p:spPr/>
        <p:txBody>
          <a:bodyPr anchor="t"/>
          <a:lstStyle>
            <a:lvl1pPr>
              <a:defRPr>
                <a:solidFill>
                  <a:schemeClr val="accent2"/>
                </a:solidFill>
              </a:defRPr>
            </a:lvl1pPr>
          </a:lstStyle>
          <a:p>
            <a:r>
              <a:rPr lang="en-US" dirty="0"/>
              <a:t>Two-content Layout Click to Add Title</a:t>
            </a:r>
          </a:p>
        </p:txBody>
      </p:sp>
      <p:sp>
        <p:nvSpPr>
          <p:cNvPr id="4" name="Content Placeholder 3">
            <a:extLst>
              <a:ext uri="{FF2B5EF4-FFF2-40B4-BE49-F238E27FC236}">
                <a16:creationId xmlns:a16="http://schemas.microsoft.com/office/drawing/2014/main" id="{87AF420A-ED2C-4AD1-A28B-EB26178557DE}"/>
              </a:ext>
            </a:extLst>
          </p:cNvPr>
          <p:cNvSpPr>
            <a:spLocks noGrp="1"/>
          </p:cNvSpPr>
          <p:nvPr>
            <p:ph sz="quarter" idx="17" hasCustomPrompt="1"/>
          </p:nvPr>
        </p:nvSpPr>
        <p:spPr>
          <a:xfrm>
            <a:off x="608013" y="1600200"/>
            <a:ext cx="5313783" cy="4572000"/>
          </a:xfrm>
        </p:spPr>
        <p:txBody>
          <a:bodyPr vert="horz" lIns="0" tIns="0" rIns="0" bIns="0" rtlCol="0">
            <a:noAutofit/>
          </a:bodyPr>
          <a:lstStyle>
            <a:lvl1pPr algn="l">
              <a:defRPr lang="en-US" sz="1800" dirty="0">
                <a:solidFill>
                  <a:schemeClr val="tx1"/>
                </a:solidFill>
              </a:defRPr>
            </a:lvl1pPr>
            <a:lvl2pPr algn="l">
              <a:defRPr lang="en-US" sz="1600" dirty="0">
                <a:solidFill>
                  <a:schemeClr val="tx1"/>
                </a:solidFill>
              </a:defRPr>
            </a:lvl2pPr>
            <a:lvl3pPr algn="l">
              <a:defRPr lang="en-US" sz="1400" dirty="0">
                <a:solidFill>
                  <a:schemeClr val="tx1"/>
                </a:solidFill>
              </a:defRPr>
            </a:lvl3pPr>
            <a:lvl4pPr algn="l">
              <a:defRPr lang="en-US" sz="1200" dirty="0">
                <a:solidFill>
                  <a:schemeClr val="tx1"/>
                </a:solidFill>
              </a:defRPr>
            </a:lvl4pPr>
            <a:lvl5pPr algn="l">
              <a:defRPr lang="en-US" sz="1200" dirty="0">
                <a:solidFill>
                  <a:schemeClr val="tx1"/>
                </a:solidFill>
              </a:defRPr>
            </a:lvl5pPr>
            <a:lvl6pPr algn="l">
              <a:defRPr lang="en-US" sz="1200" dirty="0">
                <a:solidFill>
                  <a:schemeClr val="tx1"/>
                </a:solidFill>
              </a:defRPr>
            </a:lvl6pPr>
            <a:lvl7pPr algn="l">
              <a:defRPr lang="en-US" sz="1200" dirty="0">
                <a:solidFill>
                  <a:schemeClr val="tx1"/>
                </a:solidFill>
              </a:defRPr>
            </a:lvl7pPr>
            <a:lvl8pPr algn="l">
              <a:defRPr lang="en-US" sz="1200" dirty="0">
                <a:solidFill>
                  <a:schemeClr val="tx1"/>
                </a:solidFill>
              </a:defRPr>
            </a:lvl8pPr>
            <a:lvl9pPr algn="l">
              <a:defRPr lang="en-US" sz="1200" dirty="0">
                <a:solidFill>
                  <a:schemeClr val="tx1"/>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2" name="Content Placeholder 3">
            <a:extLst>
              <a:ext uri="{FF2B5EF4-FFF2-40B4-BE49-F238E27FC236}">
                <a16:creationId xmlns:a16="http://schemas.microsoft.com/office/drawing/2014/main" id="{CD860A49-A98C-4F0E-AB34-4E13B89D5EBC}"/>
              </a:ext>
            </a:extLst>
          </p:cNvPr>
          <p:cNvSpPr>
            <a:spLocks noGrp="1"/>
          </p:cNvSpPr>
          <p:nvPr>
            <p:ph sz="quarter" idx="18" hasCustomPrompt="1"/>
          </p:nvPr>
        </p:nvSpPr>
        <p:spPr>
          <a:xfrm>
            <a:off x="6321287" y="1600200"/>
            <a:ext cx="5313783" cy="4572000"/>
          </a:xfrm>
        </p:spPr>
        <p:txBody>
          <a:bodyPr vert="horz" lIns="0" tIns="0" rIns="0" bIns="0" rtlCol="0">
            <a:noAutofit/>
          </a:bodyPr>
          <a:lstStyle>
            <a:lvl1pPr algn="l">
              <a:defRPr lang="en-US" sz="1800" dirty="0">
                <a:solidFill>
                  <a:schemeClr val="tx1"/>
                </a:solidFill>
              </a:defRPr>
            </a:lvl1pPr>
            <a:lvl2pPr algn="l">
              <a:defRPr lang="en-US" sz="1600" dirty="0">
                <a:solidFill>
                  <a:schemeClr val="tx1"/>
                </a:solidFill>
              </a:defRPr>
            </a:lvl2pPr>
            <a:lvl3pPr algn="l">
              <a:defRPr lang="en-US" sz="1400" dirty="0">
                <a:solidFill>
                  <a:schemeClr val="tx1"/>
                </a:solidFill>
              </a:defRPr>
            </a:lvl3pPr>
            <a:lvl4pPr algn="l">
              <a:defRPr lang="en-US" sz="1200" dirty="0">
                <a:solidFill>
                  <a:schemeClr val="tx1"/>
                </a:solidFill>
              </a:defRPr>
            </a:lvl4pPr>
            <a:lvl5pPr algn="l">
              <a:defRPr lang="en-US" sz="1200" dirty="0">
                <a:solidFill>
                  <a:schemeClr val="tx1"/>
                </a:solidFill>
              </a:defRPr>
            </a:lvl5pPr>
            <a:lvl6pPr algn="l">
              <a:defRPr lang="en-US" sz="1200" dirty="0">
                <a:solidFill>
                  <a:schemeClr val="tx1"/>
                </a:solidFill>
              </a:defRPr>
            </a:lvl6pPr>
            <a:lvl7pPr algn="l">
              <a:defRPr lang="en-US" sz="1200" dirty="0">
                <a:solidFill>
                  <a:schemeClr val="tx1"/>
                </a:solidFill>
              </a:defRPr>
            </a:lvl7pPr>
            <a:lvl8pPr algn="l">
              <a:defRPr lang="en-US" sz="1200" dirty="0">
                <a:solidFill>
                  <a:schemeClr val="tx1"/>
                </a:solidFill>
              </a:defRPr>
            </a:lvl8pPr>
            <a:lvl9pPr algn="l">
              <a:defRPr lang="en-US" sz="1200" dirty="0">
                <a:solidFill>
                  <a:schemeClr val="tx1"/>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7" name="page number">
            <a:extLst>
              <a:ext uri="{FF2B5EF4-FFF2-40B4-BE49-F238E27FC236}">
                <a16:creationId xmlns:a16="http://schemas.microsoft.com/office/drawing/2014/main" id="{306FFEC8-099C-484D-841A-7FCB225B1895}"/>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58724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 Leaf">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9108" y="938794"/>
            <a:ext cx="6427626" cy="1229360"/>
          </a:xfrm>
        </p:spPr>
        <p:txBody>
          <a:bodyPr wrap="square" anchor="b"/>
          <a:lstStyle>
            <a:lvl1pPr algn="l">
              <a:defRPr sz="3600" b="0" cap="none" baseline="0">
                <a:solidFill>
                  <a:schemeClr val="accent2"/>
                </a:solidFill>
              </a:defRPr>
            </a:lvl1pPr>
          </a:lstStyle>
          <a:p>
            <a:r>
              <a:rPr lang="en-US"/>
              <a:t>Section Title Option 1</a:t>
            </a:r>
            <a:br>
              <a:rPr lang="en-US"/>
            </a:br>
            <a:r>
              <a:rPr lang="en-US"/>
              <a:t>Green Theme</a:t>
            </a:r>
          </a:p>
        </p:txBody>
      </p:sp>
      <p:sp>
        <p:nvSpPr>
          <p:cNvPr id="128" name="Subtitle">
            <a:extLst>
              <a:ext uri="{FF2B5EF4-FFF2-40B4-BE49-F238E27FC236}">
                <a16:creationId xmlns:a16="http://schemas.microsoft.com/office/drawing/2014/main" id="{6EBAFA4D-7B92-4E38-8320-94F3BCA2E41C}"/>
              </a:ext>
            </a:extLst>
          </p:cNvPr>
          <p:cNvSpPr>
            <a:spLocks noGrp="1"/>
          </p:cNvSpPr>
          <p:nvPr>
            <p:ph type="subTitle" idx="10" hasCustomPrompt="1"/>
          </p:nvPr>
        </p:nvSpPr>
        <p:spPr>
          <a:xfrm>
            <a:off x="602966" y="2267712"/>
            <a:ext cx="6408402" cy="700882"/>
          </a:xfrm>
        </p:spPr>
        <p:txBody>
          <a:bodyPr/>
          <a:lstStyle>
            <a:lvl1pPr marL="0" indent="0" algn="l">
              <a:buNone/>
              <a:defRPr sz="24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text</a:t>
            </a:r>
          </a:p>
        </p:txBody>
      </p:sp>
      <p:sp>
        <p:nvSpPr>
          <p:cNvPr id="14" name="page number">
            <a:extLst>
              <a:ext uri="{FF2B5EF4-FFF2-40B4-BE49-F238E27FC236}">
                <a16:creationId xmlns:a16="http://schemas.microsoft.com/office/drawing/2014/main" id="{20A83C12-6BEB-4E4C-9FB0-AA1FB4C661B1}"/>
              </a:ext>
            </a:extLst>
          </p:cNvPr>
          <p:cNvSpPr txBox="1"/>
          <p:nvPr/>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
        <p:nvSpPr>
          <p:cNvPr id="11" name="Freeform: Shape 10">
            <a:extLst>
              <a:ext uri="{FF2B5EF4-FFF2-40B4-BE49-F238E27FC236}">
                <a16:creationId xmlns:a16="http://schemas.microsoft.com/office/drawing/2014/main" id="{4D880B34-1E61-BED8-9D19-CC47E69A1FF0}"/>
              </a:ext>
            </a:extLst>
          </p:cNvPr>
          <p:cNvSpPr/>
          <p:nvPr userDrawn="1"/>
        </p:nvSpPr>
        <p:spPr>
          <a:xfrm>
            <a:off x="6525510" y="666685"/>
            <a:ext cx="5663315" cy="5331994"/>
          </a:xfrm>
          <a:custGeom>
            <a:avLst/>
            <a:gdLst>
              <a:gd name="connsiteX0" fmla="*/ 5663315 w 5663315"/>
              <a:gd name="connsiteY0" fmla="*/ 0 h 5331994"/>
              <a:gd name="connsiteX1" fmla="*/ 5663315 w 5663315"/>
              <a:gd name="connsiteY1" fmla="*/ 2653504 h 5331994"/>
              <a:gd name="connsiteX2" fmla="*/ 3356810 w 5663315"/>
              <a:gd name="connsiteY2" fmla="*/ 4960016 h 5331994"/>
              <a:gd name="connsiteX3" fmla="*/ 2458806 w 5663315"/>
              <a:gd name="connsiteY3" fmla="*/ 5331994 h 5331994"/>
              <a:gd name="connsiteX4" fmla="*/ 127247 w 5663315"/>
              <a:gd name="connsiteY4" fmla="*/ 5331994 h 5331994"/>
              <a:gd name="connsiteX5" fmla="*/ 37459 w 5663315"/>
              <a:gd name="connsiteY5" fmla="*/ 5115208 h 5331994"/>
              <a:gd name="connsiteX6" fmla="*/ 4781475 w 5663315"/>
              <a:gd name="connsiteY6" fmla="*/ 371179 h 5331994"/>
              <a:gd name="connsiteX7" fmla="*/ 5553942 w 5663315"/>
              <a:gd name="connsiteY7" fmla="*/ 5414 h 5331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63315" h="5331994">
                <a:moveTo>
                  <a:pt x="5663315" y="0"/>
                </a:moveTo>
                <a:lnTo>
                  <a:pt x="5663315" y="2653504"/>
                </a:lnTo>
                <a:lnTo>
                  <a:pt x="3356810" y="4960016"/>
                </a:lnTo>
                <a:cubicBezTo>
                  <a:pt x="3118625" y="5198201"/>
                  <a:pt x="2795605" y="5331994"/>
                  <a:pt x="2458806" y="5331994"/>
                </a:cubicBezTo>
                <a:lnTo>
                  <a:pt x="127247" y="5331994"/>
                </a:lnTo>
                <a:cubicBezTo>
                  <a:pt x="14092" y="5331994"/>
                  <a:pt x="-42549" y="5195217"/>
                  <a:pt x="37459" y="5115208"/>
                </a:cubicBezTo>
                <a:lnTo>
                  <a:pt x="4781475" y="371179"/>
                </a:lnTo>
                <a:cubicBezTo>
                  <a:pt x="4989831" y="162766"/>
                  <a:pt x="5263188" y="34280"/>
                  <a:pt x="5553942" y="5414"/>
                </a:cubicBezTo>
                <a:close/>
              </a:path>
            </a:pathLst>
          </a:custGeom>
          <a:gradFill>
            <a:gsLst>
              <a:gs pos="21000">
                <a:schemeClr val="accent4"/>
              </a:gs>
              <a:gs pos="89000">
                <a:schemeClr val="accent3"/>
              </a:gs>
            </a:gsLst>
            <a:lin ang="18900000" scaled="1"/>
          </a:gradFill>
          <a:ln w="0" cap="flat">
            <a:noFill/>
            <a:prstDash val="solid"/>
            <a:miter/>
          </a:ln>
        </p:spPr>
        <p:txBody>
          <a:bodyPr rtlCol="0" anchor="ctr"/>
          <a:lstStyle/>
          <a:p>
            <a:endParaRPr lang="en-US" dirty="0"/>
          </a:p>
        </p:txBody>
      </p:sp>
      <p:sp>
        <p:nvSpPr>
          <p:cNvPr id="6" name="page number">
            <a:extLst>
              <a:ext uri="{FF2B5EF4-FFF2-40B4-BE49-F238E27FC236}">
                <a16:creationId xmlns:a16="http://schemas.microsoft.com/office/drawing/2014/main" id="{20A83C12-6BEB-4E4C-9FB0-AA1FB4C661B1}"/>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3267254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_Two-Content Balance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00E4C6-16B5-49A9-898A-3B53C5AB065D}"/>
              </a:ext>
            </a:extLst>
          </p:cNvPr>
          <p:cNvSpPr>
            <a:spLocks noGrp="1"/>
          </p:cNvSpPr>
          <p:nvPr>
            <p:ph type="title" hasCustomPrompt="1"/>
          </p:nvPr>
        </p:nvSpPr>
        <p:spPr/>
        <p:txBody>
          <a:bodyPr anchor="t"/>
          <a:lstStyle>
            <a:lvl1pPr>
              <a:defRPr>
                <a:solidFill>
                  <a:schemeClr val="accent2"/>
                </a:solidFill>
              </a:defRPr>
            </a:lvl1pPr>
          </a:lstStyle>
          <a:p>
            <a:r>
              <a:rPr lang="en-US" dirty="0"/>
              <a:t>Two-content Layout Click to Add Title</a:t>
            </a:r>
          </a:p>
        </p:txBody>
      </p:sp>
      <p:sp>
        <p:nvSpPr>
          <p:cNvPr id="4" name="Content Placeholder 3">
            <a:extLst>
              <a:ext uri="{FF2B5EF4-FFF2-40B4-BE49-F238E27FC236}">
                <a16:creationId xmlns:a16="http://schemas.microsoft.com/office/drawing/2014/main" id="{87AF420A-ED2C-4AD1-A28B-EB26178557DE}"/>
              </a:ext>
            </a:extLst>
          </p:cNvPr>
          <p:cNvSpPr>
            <a:spLocks noGrp="1"/>
          </p:cNvSpPr>
          <p:nvPr>
            <p:ph sz="quarter" idx="17" hasCustomPrompt="1"/>
          </p:nvPr>
        </p:nvSpPr>
        <p:spPr>
          <a:xfrm>
            <a:off x="608013" y="1600200"/>
            <a:ext cx="5313783" cy="4572000"/>
          </a:xfrm>
        </p:spPr>
        <p:txBody>
          <a:bodyPr vert="horz" lIns="0" tIns="0" rIns="0" bIns="0" rtlCol="0">
            <a:noAutofit/>
          </a:bodyPr>
          <a:lstStyle>
            <a:lvl1pPr algn="l">
              <a:defRPr lang="en-US" sz="1800" dirty="0">
                <a:solidFill>
                  <a:schemeClr val="tx1"/>
                </a:solidFill>
              </a:defRPr>
            </a:lvl1pPr>
            <a:lvl2pPr algn="l">
              <a:defRPr lang="en-US" sz="1600" dirty="0">
                <a:solidFill>
                  <a:schemeClr val="tx1"/>
                </a:solidFill>
              </a:defRPr>
            </a:lvl2pPr>
            <a:lvl3pPr algn="l">
              <a:defRPr lang="en-US" sz="1400" dirty="0">
                <a:solidFill>
                  <a:schemeClr val="tx1"/>
                </a:solidFill>
              </a:defRPr>
            </a:lvl3pPr>
            <a:lvl4pPr algn="l">
              <a:defRPr lang="en-US" sz="1200" dirty="0">
                <a:solidFill>
                  <a:schemeClr val="tx1"/>
                </a:solidFill>
              </a:defRPr>
            </a:lvl4pPr>
            <a:lvl5pPr algn="l">
              <a:defRPr lang="en-US" sz="1200" dirty="0">
                <a:solidFill>
                  <a:schemeClr val="tx1"/>
                </a:solidFill>
              </a:defRPr>
            </a:lvl5pPr>
            <a:lvl6pPr algn="l">
              <a:defRPr lang="en-US" sz="1200" dirty="0">
                <a:solidFill>
                  <a:schemeClr val="tx1"/>
                </a:solidFill>
              </a:defRPr>
            </a:lvl6pPr>
            <a:lvl7pPr algn="l">
              <a:defRPr lang="en-US" sz="1200" dirty="0">
                <a:solidFill>
                  <a:schemeClr val="tx1"/>
                </a:solidFill>
              </a:defRPr>
            </a:lvl7pPr>
            <a:lvl8pPr algn="l">
              <a:defRPr lang="en-US" sz="1200" dirty="0">
                <a:solidFill>
                  <a:schemeClr val="tx1"/>
                </a:solidFill>
              </a:defRPr>
            </a:lvl8pPr>
            <a:lvl9pPr algn="l">
              <a:defRPr lang="en-US" sz="1200" dirty="0">
                <a:solidFill>
                  <a:schemeClr val="tx1"/>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2" name="Content Placeholder 3">
            <a:extLst>
              <a:ext uri="{FF2B5EF4-FFF2-40B4-BE49-F238E27FC236}">
                <a16:creationId xmlns:a16="http://schemas.microsoft.com/office/drawing/2014/main" id="{CD860A49-A98C-4F0E-AB34-4E13B89D5EBC}"/>
              </a:ext>
            </a:extLst>
          </p:cNvPr>
          <p:cNvSpPr>
            <a:spLocks noGrp="1"/>
          </p:cNvSpPr>
          <p:nvPr>
            <p:ph sz="quarter" idx="18" hasCustomPrompt="1"/>
          </p:nvPr>
        </p:nvSpPr>
        <p:spPr>
          <a:xfrm>
            <a:off x="6321287" y="1600200"/>
            <a:ext cx="5313783" cy="4572000"/>
          </a:xfrm>
        </p:spPr>
        <p:txBody>
          <a:bodyPr vert="horz" lIns="0" tIns="0" rIns="0" bIns="0" rtlCol="0">
            <a:noAutofit/>
          </a:bodyPr>
          <a:lstStyle>
            <a:lvl1pPr algn="l">
              <a:defRPr lang="en-US" sz="1800" dirty="0">
                <a:solidFill>
                  <a:schemeClr val="tx1"/>
                </a:solidFill>
              </a:defRPr>
            </a:lvl1pPr>
            <a:lvl2pPr algn="l">
              <a:defRPr lang="en-US" sz="1600" dirty="0">
                <a:solidFill>
                  <a:schemeClr val="tx1"/>
                </a:solidFill>
              </a:defRPr>
            </a:lvl2pPr>
            <a:lvl3pPr algn="l">
              <a:defRPr lang="en-US" sz="1400" dirty="0">
                <a:solidFill>
                  <a:schemeClr val="tx1"/>
                </a:solidFill>
              </a:defRPr>
            </a:lvl3pPr>
            <a:lvl4pPr algn="l">
              <a:defRPr lang="en-US" sz="1200" dirty="0">
                <a:solidFill>
                  <a:schemeClr val="tx1"/>
                </a:solidFill>
              </a:defRPr>
            </a:lvl4pPr>
            <a:lvl5pPr algn="l">
              <a:defRPr lang="en-US" sz="1200" dirty="0">
                <a:solidFill>
                  <a:schemeClr val="tx1"/>
                </a:solidFill>
              </a:defRPr>
            </a:lvl5pPr>
            <a:lvl6pPr algn="l">
              <a:defRPr lang="en-US" sz="1200" dirty="0">
                <a:solidFill>
                  <a:schemeClr val="tx1"/>
                </a:solidFill>
              </a:defRPr>
            </a:lvl6pPr>
            <a:lvl7pPr algn="l">
              <a:defRPr lang="en-US" sz="1200" dirty="0">
                <a:solidFill>
                  <a:schemeClr val="tx1"/>
                </a:solidFill>
              </a:defRPr>
            </a:lvl7pPr>
            <a:lvl8pPr algn="l">
              <a:defRPr lang="en-US" sz="1200" dirty="0">
                <a:solidFill>
                  <a:schemeClr val="tx1"/>
                </a:solidFill>
              </a:defRPr>
            </a:lvl8pPr>
            <a:lvl9pPr algn="l">
              <a:defRPr lang="en-US" sz="1200" dirty="0">
                <a:solidFill>
                  <a:schemeClr val="tx1"/>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7" name="page number">
            <a:extLst>
              <a:ext uri="{FF2B5EF4-FFF2-40B4-BE49-F238E27FC236}">
                <a16:creationId xmlns:a16="http://schemas.microsoft.com/office/drawing/2014/main" id="{306FFEC8-099C-484D-841A-7FCB225B1895}"/>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274231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wo-Content Balanced Color on Left">
  <p:cSld name="1_Two-Content Balanced Color on Left">
    <p:spTree>
      <p:nvGrpSpPr>
        <p:cNvPr id="1" name="Shape 1525"/>
        <p:cNvGrpSpPr/>
        <p:nvPr/>
      </p:nvGrpSpPr>
      <p:grpSpPr>
        <a:xfrm>
          <a:off x="0" y="0"/>
          <a:ext cx="0" cy="0"/>
          <a:chOff x="0" y="0"/>
          <a:chExt cx="0" cy="0"/>
        </a:xfrm>
      </p:grpSpPr>
      <p:sp>
        <p:nvSpPr>
          <p:cNvPr id="1526" name="Google Shape;1526;p180"/>
          <p:cNvSpPr txBox="1">
            <a:spLocks noGrp="1"/>
          </p:cNvSpPr>
          <p:nvPr>
            <p:ph type="title"/>
          </p:nvPr>
        </p:nvSpPr>
        <p:spPr>
          <a:xfrm>
            <a:off x="579809" y="412751"/>
            <a:ext cx="11001134" cy="3812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100"/>
              <a:buFont typeface="Arial"/>
              <a:buNone/>
              <a:defRPr>
                <a:solidFill>
                  <a:schemeClr val="accent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527" name="Google Shape;1527;p180"/>
          <p:cNvSpPr txBox="1">
            <a:spLocks noGrp="1"/>
          </p:cNvSpPr>
          <p:nvPr>
            <p:ph type="subTitle" idx="1"/>
          </p:nvPr>
        </p:nvSpPr>
        <p:spPr>
          <a:xfrm>
            <a:off x="592866" y="811831"/>
            <a:ext cx="10962744" cy="248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2000">
                <a:solidFill>
                  <a:schemeClr val="dk1"/>
                </a:solidFill>
                <a:latin typeface="Arial"/>
                <a:ea typeface="Arial"/>
                <a:cs typeface="Arial"/>
                <a:sym typeface="Arial"/>
              </a:defRPr>
            </a:lvl1pPr>
            <a:lvl2pPr lvl="1" algn="ctr">
              <a:lnSpc>
                <a:spcPct val="100000"/>
              </a:lnSpc>
              <a:spcBef>
                <a:spcPts val="1200"/>
              </a:spcBef>
              <a:spcAft>
                <a:spcPts val="0"/>
              </a:spcAft>
              <a:buSzPts val="1400"/>
              <a:buNone/>
              <a:defRPr sz="2000"/>
            </a:lvl2pPr>
            <a:lvl3pPr lvl="2" algn="ctr">
              <a:lnSpc>
                <a:spcPct val="100000"/>
              </a:lnSpc>
              <a:spcBef>
                <a:spcPts val="1200"/>
              </a:spcBef>
              <a:spcAft>
                <a:spcPts val="0"/>
              </a:spcAft>
              <a:buSzPts val="1200"/>
              <a:buNone/>
              <a:defRPr sz="1866"/>
            </a:lvl3pPr>
            <a:lvl4pPr lvl="3" algn="ctr">
              <a:lnSpc>
                <a:spcPct val="100000"/>
              </a:lnSpc>
              <a:spcBef>
                <a:spcPts val="1200"/>
              </a:spcBef>
              <a:spcAft>
                <a:spcPts val="0"/>
              </a:spcAft>
              <a:buSzPts val="1100"/>
              <a:buNone/>
              <a:defRPr sz="1600"/>
            </a:lvl4pPr>
            <a:lvl5pPr lvl="4" algn="ctr">
              <a:lnSpc>
                <a:spcPct val="100000"/>
              </a:lnSpc>
              <a:spcBef>
                <a:spcPts val="1200"/>
              </a:spcBef>
              <a:spcAft>
                <a:spcPts val="0"/>
              </a:spcAft>
              <a:buSzPts val="1100"/>
              <a:buNone/>
              <a:defRPr sz="1600"/>
            </a:lvl5pPr>
            <a:lvl6pPr lvl="5" algn="ctr">
              <a:lnSpc>
                <a:spcPct val="100000"/>
              </a:lnSpc>
              <a:spcBef>
                <a:spcPts val="1200"/>
              </a:spcBef>
              <a:spcAft>
                <a:spcPts val="0"/>
              </a:spcAft>
              <a:buSzPts val="1100"/>
              <a:buNone/>
              <a:defRPr sz="1600"/>
            </a:lvl6pPr>
            <a:lvl7pPr lvl="6" algn="ctr">
              <a:lnSpc>
                <a:spcPct val="100000"/>
              </a:lnSpc>
              <a:spcBef>
                <a:spcPts val="1200"/>
              </a:spcBef>
              <a:spcAft>
                <a:spcPts val="0"/>
              </a:spcAft>
              <a:buSzPts val="1100"/>
              <a:buNone/>
              <a:defRPr sz="1600"/>
            </a:lvl7pPr>
            <a:lvl8pPr lvl="7" algn="ctr">
              <a:lnSpc>
                <a:spcPct val="100000"/>
              </a:lnSpc>
              <a:spcBef>
                <a:spcPts val="1200"/>
              </a:spcBef>
              <a:spcAft>
                <a:spcPts val="0"/>
              </a:spcAft>
              <a:buSzPts val="1100"/>
              <a:buNone/>
              <a:defRPr sz="1600"/>
            </a:lvl8pPr>
            <a:lvl9pPr lvl="8" algn="ctr">
              <a:lnSpc>
                <a:spcPct val="100000"/>
              </a:lnSpc>
              <a:spcBef>
                <a:spcPts val="1200"/>
              </a:spcBef>
              <a:spcAft>
                <a:spcPts val="1200"/>
              </a:spcAft>
              <a:buSzPts val="1100"/>
              <a:buNone/>
              <a:defRPr sz="1600"/>
            </a:lvl9pPr>
          </a:lstStyle>
          <a:p>
            <a:endParaRPr/>
          </a:p>
        </p:txBody>
      </p:sp>
      <p:sp>
        <p:nvSpPr>
          <p:cNvPr id="1528" name="Google Shape;1528;p180"/>
          <p:cNvSpPr txBox="1"/>
          <p:nvPr/>
        </p:nvSpPr>
        <p:spPr>
          <a:xfrm>
            <a:off x="11490941" y="6464808"/>
            <a:ext cx="437886" cy="183200"/>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None/>
            </a:pPr>
            <a:fld id="{00000000-1234-1234-1234-123412341234}" type="slidenum">
              <a:rPr lang="en" sz="800">
                <a:solidFill>
                  <a:schemeClr val="dk2"/>
                </a:solidFill>
                <a:latin typeface="Arial"/>
                <a:ea typeface="Arial"/>
                <a:cs typeface="Arial"/>
                <a:sym typeface="Arial"/>
              </a:rPr>
              <a:pPr marL="0" marR="0" lvl="0" indent="0" algn="r" rtl="0">
                <a:lnSpc>
                  <a:spcPct val="90000"/>
                </a:lnSpc>
                <a:spcBef>
                  <a:spcPts val="0"/>
                </a:spcBef>
                <a:spcAft>
                  <a:spcPts val="0"/>
                </a:spcAft>
                <a:buNone/>
              </a:pPr>
              <a:t>‹#›</a:t>
            </a:fld>
            <a:endParaRPr sz="800">
              <a:solidFill>
                <a:schemeClr val="dk2"/>
              </a:solidFill>
              <a:latin typeface="Arial"/>
              <a:ea typeface="Arial"/>
              <a:cs typeface="Arial"/>
              <a:sym typeface="Arial"/>
            </a:endParaRPr>
          </a:p>
        </p:txBody>
      </p:sp>
      <p:sp>
        <p:nvSpPr>
          <p:cNvPr id="1529" name="Google Shape;1529;p180"/>
          <p:cNvSpPr txBox="1">
            <a:spLocks noGrp="1"/>
          </p:cNvSpPr>
          <p:nvPr>
            <p:ph type="body" idx="2"/>
          </p:nvPr>
        </p:nvSpPr>
        <p:spPr>
          <a:xfrm>
            <a:off x="6323381" y="1600201"/>
            <a:ext cx="5865272" cy="4572000"/>
          </a:xfrm>
          <a:prstGeom prst="rect">
            <a:avLst/>
          </a:prstGeom>
          <a:noFill/>
          <a:ln>
            <a:noFill/>
          </a:ln>
        </p:spPr>
        <p:txBody>
          <a:bodyPr spcFirstLastPara="1" wrap="square" lIns="342950" tIns="342950" rIns="342950" bIns="342950" anchor="t" anchorCtr="0">
            <a:noAutofit/>
          </a:bodyPr>
          <a:lstStyle>
            <a:lvl1pPr marL="609448" lvl="0" indent="-406298" algn="l">
              <a:lnSpc>
                <a:spcPct val="100000"/>
              </a:lnSpc>
              <a:spcBef>
                <a:spcPts val="0"/>
              </a:spcBef>
              <a:spcAft>
                <a:spcPts val="0"/>
              </a:spcAft>
              <a:buSzPts val="1200"/>
              <a:buChar char="​"/>
              <a:defRPr sz="1866">
                <a:solidFill>
                  <a:schemeClr val="dk1"/>
                </a:solidFill>
              </a:defRPr>
            </a:lvl1pPr>
            <a:lvl2pPr marL="1218895" lvl="1" indent="-397834" algn="l">
              <a:lnSpc>
                <a:spcPct val="100000"/>
              </a:lnSpc>
              <a:spcBef>
                <a:spcPts val="1200"/>
              </a:spcBef>
              <a:spcAft>
                <a:spcPts val="0"/>
              </a:spcAft>
              <a:buSzPts val="1100"/>
              <a:buChar char="•"/>
              <a:defRPr sz="1600">
                <a:solidFill>
                  <a:schemeClr val="dk1"/>
                </a:solidFill>
              </a:defRPr>
            </a:lvl2pPr>
            <a:lvl3pPr marL="1828343" lvl="2" indent="-380905" algn="l">
              <a:lnSpc>
                <a:spcPct val="100000"/>
              </a:lnSpc>
              <a:spcBef>
                <a:spcPts val="1200"/>
              </a:spcBef>
              <a:spcAft>
                <a:spcPts val="0"/>
              </a:spcAft>
              <a:buSzPts val="900"/>
              <a:buChar char="–"/>
              <a:defRPr sz="1466">
                <a:solidFill>
                  <a:schemeClr val="dk1"/>
                </a:solidFill>
              </a:defRPr>
            </a:lvl3pPr>
            <a:lvl4pPr marL="2437790" lvl="3" indent="-372440" algn="l">
              <a:lnSpc>
                <a:spcPct val="100000"/>
              </a:lnSpc>
              <a:spcBef>
                <a:spcPts val="1200"/>
              </a:spcBef>
              <a:spcAft>
                <a:spcPts val="0"/>
              </a:spcAft>
              <a:buSzPts val="800"/>
              <a:buChar char="•"/>
              <a:defRPr sz="1200">
                <a:solidFill>
                  <a:schemeClr val="dk1"/>
                </a:solidFill>
              </a:defRPr>
            </a:lvl4pPr>
            <a:lvl5pPr marL="3047238" lvl="4" indent="-372440" algn="l">
              <a:lnSpc>
                <a:spcPct val="100000"/>
              </a:lnSpc>
              <a:spcBef>
                <a:spcPts val="1200"/>
              </a:spcBef>
              <a:spcAft>
                <a:spcPts val="0"/>
              </a:spcAft>
              <a:buSzPts val="800"/>
              <a:buChar char="–"/>
              <a:defRPr sz="1200">
                <a:solidFill>
                  <a:schemeClr val="dk1"/>
                </a:solidFill>
              </a:defRPr>
            </a:lvl5pPr>
            <a:lvl6pPr marL="3656686" lvl="5" indent="-380905" algn="l">
              <a:lnSpc>
                <a:spcPct val="100000"/>
              </a:lnSpc>
              <a:spcBef>
                <a:spcPts val="1200"/>
              </a:spcBef>
              <a:spcAft>
                <a:spcPts val="0"/>
              </a:spcAft>
              <a:buSzPts val="900"/>
              <a:buChar char="•"/>
              <a:defRPr>
                <a:solidFill>
                  <a:schemeClr val="dk1"/>
                </a:solidFill>
              </a:defRPr>
            </a:lvl6pPr>
            <a:lvl7pPr marL="4266133" lvl="6" indent="-380905" algn="l">
              <a:lnSpc>
                <a:spcPct val="100000"/>
              </a:lnSpc>
              <a:spcBef>
                <a:spcPts val="1200"/>
              </a:spcBef>
              <a:spcAft>
                <a:spcPts val="0"/>
              </a:spcAft>
              <a:buSzPts val="900"/>
              <a:buChar char="-"/>
              <a:defRPr>
                <a:solidFill>
                  <a:schemeClr val="dk1"/>
                </a:solidFill>
              </a:defRPr>
            </a:lvl7pPr>
            <a:lvl8pPr marL="4875581" lvl="7" indent="-380905" algn="l">
              <a:lnSpc>
                <a:spcPct val="100000"/>
              </a:lnSpc>
              <a:spcBef>
                <a:spcPts val="1200"/>
              </a:spcBef>
              <a:spcAft>
                <a:spcPts val="0"/>
              </a:spcAft>
              <a:buSzPts val="900"/>
              <a:buChar char="•"/>
              <a:defRPr>
                <a:solidFill>
                  <a:schemeClr val="dk1"/>
                </a:solidFill>
              </a:defRPr>
            </a:lvl8pPr>
            <a:lvl9pPr marL="5485028" lvl="8" indent="-380905" algn="l">
              <a:lnSpc>
                <a:spcPct val="100000"/>
              </a:lnSpc>
              <a:spcBef>
                <a:spcPts val="1200"/>
              </a:spcBef>
              <a:spcAft>
                <a:spcPts val="1200"/>
              </a:spcAft>
              <a:buSzPts val="900"/>
              <a:buChar char="-"/>
              <a:defRPr>
                <a:solidFill>
                  <a:schemeClr val="dk1"/>
                </a:solidFill>
              </a:defRPr>
            </a:lvl9pPr>
          </a:lstStyle>
          <a:p>
            <a:endParaRPr/>
          </a:p>
        </p:txBody>
      </p:sp>
      <p:sp>
        <p:nvSpPr>
          <p:cNvPr id="1530" name="Google Shape;1530;p180"/>
          <p:cNvSpPr txBox="1">
            <a:spLocks noGrp="1"/>
          </p:cNvSpPr>
          <p:nvPr>
            <p:ph type="body" idx="3"/>
          </p:nvPr>
        </p:nvSpPr>
        <p:spPr>
          <a:xfrm>
            <a:off x="0" y="1600201"/>
            <a:ext cx="5893665" cy="4572000"/>
          </a:xfrm>
          <a:prstGeom prst="rect">
            <a:avLst/>
          </a:prstGeom>
          <a:solidFill>
            <a:srgbClr val="F4F8FA"/>
          </a:solidFill>
          <a:ln>
            <a:noFill/>
          </a:ln>
        </p:spPr>
        <p:txBody>
          <a:bodyPr spcFirstLastPara="1" wrap="square" lIns="445850" tIns="342950" rIns="342950" bIns="342950" anchor="t" anchorCtr="0">
            <a:noAutofit/>
          </a:bodyPr>
          <a:lstStyle>
            <a:lvl1pPr marL="609448" lvl="0" indent="-406298" algn="l">
              <a:lnSpc>
                <a:spcPct val="100000"/>
              </a:lnSpc>
              <a:spcBef>
                <a:spcPts val="0"/>
              </a:spcBef>
              <a:spcAft>
                <a:spcPts val="0"/>
              </a:spcAft>
              <a:buSzPts val="1200"/>
              <a:buChar char="​"/>
              <a:defRPr sz="1866">
                <a:solidFill>
                  <a:schemeClr val="dk1"/>
                </a:solidFill>
              </a:defRPr>
            </a:lvl1pPr>
            <a:lvl2pPr marL="1218895" lvl="1" indent="-397834" algn="l">
              <a:lnSpc>
                <a:spcPct val="100000"/>
              </a:lnSpc>
              <a:spcBef>
                <a:spcPts val="1200"/>
              </a:spcBef>
              <a:spcAft>
                <a:spcPts val="0"/>
              </a:spcAft>
              <a:buSzPts val="1100"/>
              <a:buChar char="•"/>
              <a:defRPr sz="1600">
                <a:solidFill>
                  <a:schemeClr val="dk1"/>
                </a:solidFill>
              </a:defRPr>
            </a:lvl2pPr>
            <a:lvl3pPr marL="1828343" lvl="2" indent="-380905" algn="l">
              <a:lnSpc>
                <a:spcPct val="100000"/>
              </a:lnSpc>
              <a:spcBef>
                <a:spcPts val="1200"/>
              </a:spcBef>
              <a:spcAft>
                <a:spcPts val="0"/>
              </a:spcAft>
              <a:buSzPts val="900"/>
              <a:buChar char="–"/>
              <a:defRPr sz="1466">
                <a:solidFill>
                  <a:schemeClr val="dk1"/>
                </a:solidFill>
              </a:defRPr>
            </a:lvl3pPr>
            <a:lvl4pPr marL="2437790" lvl="3" indent="-372440" algn="l">
              <a:lnSpc>
                <a:spcPct val="100000"/>
              </a:lnSpc>
              <a:spcBef>
                <a:spcPts val="1200"/>
              </a:spcBef>
              <a:spcAft>
                <a:spcPts val="0"/>
              </a:spcAft>
              <a:buSzPts val="800"/>
              <a:buChar char="•"/>
              <a:defRPr sz="1200">
                <a:solidFill>
                  <a:schemeClr val="dk1"/>
                </a:solidFill>
              </a:defRPr>
            </a:lvl4pPr>
            <a:lvl5pPr marL="3047238" lvl="4" indent="-372440" algn="l">
              <a:lnSpc>
                <a:spcPct val="100000"/>
              </a:lnSpc>
              <a:spcBef>
                <a:spcPts val="1200"/>
              </a:spcBef>
              <a:spcAft>
                <a:spcPts val="0"/>
              </a:spcAft>
              <a:buSzPts val="800"/>
              <a:buChar char="–"/>
              <a:defRPr sz="1200">
                <a:solidFill>
                  <a:schemeClr val="dk1"/>
                </a:solidFill>
              </a:defRPr>
            </a:lvl5pPr>
            <a:lvl6pPr marL="3656686" lvl="5" indent="-380905" algn="l">
              <a:lnSpc>
                <a:spcPct val="100000"/>
              </a:lnSpc>
              <a:spcBef>
                <a:spcPts val="1200"/>
              </a:spcBef>
              <a:spcAft>
                <a:spcPts val="0"/>
              </a:spcAft>
              <a:buSzPts val="900"/>
              <a:buChar char="•"/>
              <a:defRPr>
                <a:solidFill>
                  <a:schemeClr val="dk1"/>
                </a:solidFill>
              </a:defRPr>
            </a:lvl6pPr>
            <a:lvl7pPr marL="4266133" lvl="6" indent="-380905" algn="l">
              <a:lnSpc>
                <a:spcPct val="100000"/>
              </a:lnSpc>
              <a:spcBef>
                <a:spcPts val="1200"/>
              </a:spcBef>
              <a:spcAft>
                <a:spcPts val="0"/>
              </a:spcAft>
              <a:buSzPts val="900"/>
              <a:buChar char="-"/>
              <a:defRPr>
                <a:solidFill>
                  <a:schemeClr val="dk1"/>
                </a:solidFill>
              </a:defRPr>
            </a:lvl7pPr>
            <a:lvl8pPr marL="4875581" lvl="7" indent="-380905" algn="l">
              <a:lnSpc>
                <a:spcPct val="100000"/>
              </a:lnSpc>
              <a:spcBef>
                <a:spcPts val="1200"/>
              </a:spcBef>
              <a:spcAft>
                <a:spcPts val="0"/>
              </a:spcAft>
              <a:buSzPts val="900"/>
              <a:buChar char="•"/>
              <a:defRPr>
                <a:solidFill>
                  <a:schemeClr val="dk1"/>
                </a:solidFill>
              </a:defRPr>
            </a:lvl8pPr>
            <a:lvl9pPr marL="5485028" lvl="8" indent="-380905" algn="l">
              <a:lnSpc>
                <a:spcPct val="100000"/>
              </a:lnSpc>
              <a:spcBef>
                <a:spcPts val="1200"/>
              </a:spcBef>
              <a:spcAft>
                <a:spcPts val="1200"/>
              </a:spcAft>
              <a:buSzPts val="900"/>
              <a:buChar char="-"/>
              <a:defRPr>
                <a:solidFill>
                  <a:schemeClr val="dk1"/>
                </a:solidFill>
              </a:defRPr>
            </a:lvl9pPr>
          </a:lstStyle>
          <a:p>
            <a:endParaRPr/>
          </a:p>
        </p:txBody>
      </p:sp>
    </p:spTree>
    <p:extLst>
      <p:ext uri="{BB962C8B-B14F-4D97-AF65-F5344CB8AC3E}">
        <p14:creationId xmlns:p14="http://schemas.microsoft.com/office/powerpoint/2010/main" val="301172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730" name="page number">
            <a:extLst>
              <a:ext uri="{FF2B5EF4-FFF2-40B4-BE49-F238E27FC236}">
                <a16:creationId xmlns:a16="http://schemas.microsoft.com/office/drawing/2014/main" id="{AB8D1A6B-3CE6-468D-804E-6300F8B6DC81}"/>
              </a:ext>
            </a:extLst>
          </p:cNvPr>
          <p:cNvSpPr txBox="1"/>
          <p:nvPr/>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
        <p:nvSpPr>
          <p:cNvPr id="5" name="page number">
            <a:extLst>
              <a:ext uri="{FF2B5EF4-FFF2-40B4-BE49-F238E27FC236}">
                <a16:creationId xmlns:a16="http://schemas.microsoft.com/office/drawing/2014/main" id="{AB8D1A6B-3CE6-468D-804E-6300F8B6DC81}"/>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
        <p:nvSpPr>
          <p:cNvPr id="2" name="Rectangle 1">
            <a:extLst>
              <a:ext uri="{FF2B5EF4-FFF2-40B4-BE49-F238E27FC236}">
                <a16:creationId xmlns:a16="http://schemas.microsoft.com/office/drawing/2014/main" id="{36E83AD8-9422-63BE-0046-FDDFAD3A0F3F}"/>
              </a:ext>
            </a:extLst>
          </p:cNvPr>
          <p:cNvSpPr/>
          <p:nvPr userDrawn="1"/>
        </p:nvSpPr>
        <p:spPr>
          <a:xfrm>
            <a:off x="1" y="0"/>
            <a:ext cx="12188825" cy="6858000"/>
          </a:xfrm>
          <a:prstGeom prst="rect">
            <a:avLst/>
          </a:prstGeom>
          <a:solidFill>
            <a:srgbClr val="F8981D"/>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2799">
              <a:solidFill>
                <a:schemeClr val="accent2"/>
              </a:solidFill>
            </a:endParaRPr>
          </a:p>
        </p:txBody>
      </p:sp>
      <p:sp>
        <p:nvSpPr>
          <p:cNvPr id="3" name="TextBox 2">
            <a:extLst>
              <a:ext uri="{FF2B5EF4-FFF2-40B4-BE49-F238E27FC236}">
                <a16:creationId xmlns:a16="http://schemas.microsoft.com/office/drawing/2014/main" id="{85918A97-AE81-E33B-ED96-0F8517176928}"/>
              </a:ext>
            </a:extLst>
          </p:cNvPr>
          <p:cNvSpPr txBox="1"/>
          <p:nvPr userDrawn="1"/>
        </p:nvSpPr>
        <p:spPr>
          <a:xfrm>
            <a:off x="606393" y="1084246"/>
            <a:ext cx="10876547" cy="4880008"/>
          </a:xfrm>
          <a:prstGeom prst="rect">
            <a:avLst/>
          </a:prstGeom>
          <a:noFill/>
        </p:spPr>
        <p:txBody>
          <a:bodyPr wrap="square" lIns="0" tIns="0" rIns="0" bIns="0" rtlCol="0" anchor="ctr">
            <a:noAutofit/>
          </a:bodyPr>
          <a:lstStyle/>
          <a:p>
            <a:pPr algn="ctr">
              <a:lnSpc>
                <a:spcPct val="90000"/>
              </a:lnSpc>
              <a:spcAft>
                <a:spcPts val="2999"/>
              </a:spcAft>
            </a:pPr>
            <a:r>
              <a:rPr lang="en-US" sz="10997" spc="0">
                <a:solidFill>
                  <a:schemeClr val="bg1"/>
                </a:solidFill>
                <a:latin typeface="+mj-lt"/>
              </a:rPr>
              <a:t>DO NOT USE </a:t>
            </a:r>
            <a:endParaRPr lang="en-US" sz="10997" spc="300">
              <a:solidFill>
                <a:schemeClr val="bg1"/>
              </a:solidFill>
              <a:latin typeface="+mj-lt"/>
            </a:endParaRPr>
          </a:p>
          <a:p>
            <a:pPr algn="ctr">
              <a:lnSpc>
                <a:spcPct val="90000"/>
              </a:lnSpc>
            </a:pPr>
            <a:r>
              <a:rPr lang="en-US" sz="4399" spc="0">
                <a:solidFill>
                  <a:schemeClr val="bg1"/>
                </a:solidFill>
              </a:rPr>
              <a:t>All layouts past this are </a:t>
            </a:r>
            <a:r>
              <a:rPr lang="en-US" sz="4399" spc="0">
                <a:solidFill>
                  <a:schemeClr val="bg1"/>
                </a:solidFill>
                <a:latin typeface="Metropolis Semi Bold" panose="00000700000000000000" pitchFamily="2" charset="0"/>
              </a:rPr>
              <a:t>not</a:t>
            </a:r>
            <a:br>
              <a:rPr lang="en-US" sz="4399" spc="0">
                <a:solidFill>
                  <a:schemeClr val="bg1"/>
                </a:solidFill>
                <a:latin typeface="Metropolis Semi Bold" panose="00000700000000000000" pitchFamily="2" charset="0"/>
              </a:rPr>
            </a:br>
            <a:r>
              <a:rPr lang="en-US" sz="4399" spc="0">
                <a:solidFill>
                  <a:schemeClr val="bg1"/>
                </a:solidFill>
                <a:latin typeface="Metropolis Semi Bold" panose="00000700000000000000" pitchFamily="2" charset="0"/>
              </a:rPr>
              <a:t>part of this template</a:t>
            </a:r>
          </a:p>
        </p:txBody>
      </p:sp>
    </p:spTree>
    <p:extLst>
      <p:ext uri="{BB962C8B-B14F-4D97-AF65-F5344CB8AC3E}">
        <p14:creationId xmlns:p14="http://schemas.microsoft.com/office/powerpoint/2010/main" val="1252206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 Aqu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9107" y="938794"/>
            <a:ext cx="6587869" cy="1229360"/>
          </a:xfrm>
        </p:spPr>
        <p:txBody>
          <a:bodyPr wrap="square" anchor="b"/>
          <a:lstStyle>
            <a:lvl1pPr algn="l">
              <a:defRPr sz="3600" b="0" cap="none" baseline="0">
                <a:solidFill>
                  <a:schemeClr val="accent2"/>
                </a:solidFill>
              </a:defRPr>
            </a:lvl1pPr>
          </a:lstStyle>
          <a:p>
            <a:r>
              <a:rPr lang="en-US"/>
              <a:t>Section Title Option 2</a:t>
            </a:r>
            <a:br>
              <a:rPr lang="en-US"/>
            </a:br>
            <a:r>
              <a:rPr lang="en-US"/>
              <a:t>Blue Theme</a:t>
            </a:r>
          </a:p>
        </p:txBody>
      </p:sp>
      <p:sp>
        <p:nvSpPr>
          <p:cNvPr id="128" name="Subtitle">
            <a:extLst>
              <a:ext uri="{FF2B5EF4-FFF2-40B4-BE49-F238E27FC236}">
                <a16:creationId xmlns:a16="http://schemas.microsoft.com/office/drawing/2014/main" id="{6EBAFA4D-7B92-4E38-8320-94F3BCA2E41C}"/>
              </a:ext>
            </a:extLst>
          </p:cNvPr>
          <p:cNvSpPr>
            <a:spLocks noGrp="1"/>
          </p:cNvSpPr>
          <p:nvPr>
            <p:ph type="subTitle" idx="10" hasCustomPrompt="1"/>
          </p:nvPr>
        </p:nvSpPr>
        <p:spPr>
          <a:xfrm>
            <a:off x="602966" y="2267712"/>
            <a:ext cx="6574010" cy="700882"/>
          </a:xfrm>
        </p:spPr>
        <p:txBody>
          <a:bodyPr/>
          <a:lstStyle>
            <a:lvl1pPr marL="0" indent="0" algn="l">
              <a:buNone/>
              <a:defRPr sz="24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text</a:t>
            </a:r>
          </a:p>
        </p:txBody>
      </p:sp>
      <p:sp>
        <p:nvSpPr>
          <p:cNvPr id="15" name="page number">
            <a:extLst>
              <a:ext uri="{FF2B5EF4-FFF2-40B4-BE49-F238E27FC236}">
                <a16:creationId xmlns:a16="http://schemas.microsoft.com/office/drawing/2014/main" id="{274E202C-D42A-664B-A387-688ED8610969}"/>
              </a:ext>
            </a:extLst>
          </p:cNvPr>
          <p:cNvSpPr txBox="1"/>
          <p:nvPr/>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
        <p:nvSpPr>
          <p:cNvPr id="4" name="Freeform: Shape 3">
            <a:extLst>
              <a:ext uri="{FF2B5EF4-FFF2-40B4-BE49-F238E27FC236}">
                <a16:creationId xmlns:a16="http://schemas.microsoft.com/office/drawing/2014/main" id="{BBDEC133-91F8-98FE-DF2D-3917EC311D68}"/>
              </a:ext>
            </a:extLst>
          </p:cNvPr>
          <p:cNvSpPr/>
          <p:nvPr/>
        </p:nvSpPr>
        <p:spPr>
          <a:xfrm>
            <a:off x="6524631" y="635863"/>
            <a:ext cx="5663315" cy="5331994"/>
          </a:xfrm>
          <a:custGeom>
            <a:avLst/>
            <a:gdLst>
              <a:gd name="connsiteX0" fmla="*/ 5663315 w 5663315"/>
              <a:gd name="connsiteY0" fmla="*/ 0 h 5331994"/>
              <a:gd name="connsiteX1" fmla="*/ 5663315 w 5663315"/>
              <a:gd name="connsiteY1" fmla="*/ 2653504 h 5331994"/>
              <a:gd name="connsiteX2" fmla="*/ 3356810 w 5663315"/>
              <a:gd name="connsiteY2" fmla="*/ 4960016 h 5331994"/>
              <a:gd name="connsiteX3" fmla="*/ 2458806 w 5663315"/>
              <a:gd name="connsiteY3" fmla="*/ 5331994 h 5331994"/>
              <a:gd name="connsiteX4" fmla="*/ 127247 w 5663315"/>
              <a:gd name="connsiteY4" fmla="*/ 5331994 h 5331994"/>
              <a:gd name="connsiteX5" fmla="*/ 37459 w 5663315"/>
              <a:gd name="connsiteY5" fmla="*/ 5115208 h 5331994"/>
              <a:gd name="connsiteX6" fmla="*/ 4781475 w 5663315"/>
              <a:gd name="connsiteY6" fmla="*/ 371179 h 5331994"/>
              <a:gd name="connsiteX7" fmla="*/ 5553942 w 5663315"/>
              <a:gd name="connsiteY7" fmla="*/ 5414 h 5331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63315" h="5331994">
                <a:moveTo>
                  <a:pt x="5663315" y="0"/>
                </a:moveTo>
                <a:lnTo>
                  <a:pt x="5663315" y="2653504"/>
                </a:lnTo>
                <a:lnTo>
                  <a:pt x="3356810" y="4960016"/>
                </a:lnTo>
                <a:cubicBezTo>
                  <a:pt x="3118625" y="5198201"/>
                  <a:pt x="2795605" y="5331994"/>
                  <a:pt x="2458806" y="5331994"/>
                </a:cubicBezTo>
                <a:lnTo>
                  <a:pt x="127247" y="5331994"/>
                </a:lnTo>
                <a:cubicBezTo>
                  <a:pt x="14092" y="5331994"/>
                  <a:pt x="-42549" y="5195217"/>
                  <a:pt x="37459" y="5115208"/>
                </a:cubicBezTo>
                <a:lnTo>
                  <a:pt x="4781475" y="371179"/>
                </a:lnTo>
                <a:cubicBezTo>
                  <a:pt x="4989831" y="162766"/>
                  <a:pt x="5263188" y="34280"/>
                  <a:pt x="5553942" y="5414"/>
                </a:cubicBezTo>
                <a:close/>
              </a:path>
            </a:pathLst>
          </a:custGeom>
          <a:gradFill>
            <a:gsLst>
              <a:gs pos="21000">
                <a:schemeClr val="accent2"/>
              </a:gs>
              <a:gs pos="89000">
                <a:schemeClr val="accent3"/>
              </a:gs>
            </a:gsLst>
            <a:lin ang="18900000" scaled="1"/>
          </a:gradFill>
          <a:ln w="0" cap="flat">
            <a:noFill/>
            <a:prstDash val="solid"/>
            <a:miter/>
          </a:ln>
        </p:spPr>
        <p:txBody>
          <a:bodyPr rtlCol="0" anchor="ctr"/>
          <a:lstStyle/>
          <a:p>
            <a:endParaRPr lang="en-US" dirty="0"/>
          </a:p>
        </p:txBody>
      </p:sp>
      <p:sp>
        <p:nvSpPr>
          <p:cNvPr id="6" name="page number">
            <a:extLst>
              <a:ext uri="{FF2B5EF4-FFF2-40B4-BE49-F238E27FC236}">
                <a16:creationId xmlns:a16="http://schemas.microsoft.com/office/drawing/2014/main" id="{274E202C-D42A-664B-A387-688ED8610969}"/>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1024626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 Plu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9107" y="938794"/>
            <a:ext cx="6555971" cy="1229360"/>
          </a:xfrm>
        </p:spPr>
        <p:txBody>
          <a:bodyPr wrap="square" anchor="b"/>
          <a:lstStyle>
            <a:lvl1pPr algn="l">
              <a:defRPr sz="3600" b="0" cap="none" baseline="0">
                <a:solidFill>
                  <a:schemeClr val="accent2"/>
                </a:solidFill>
              </a:defRPr>
            </a:lvl1pPr>
          </a:lstStyle>
          <a:p>
            <a:r>
              <a:rPr lang="en-US"/>
              <a:t>Section Title Option 3 </a:t>
            </a:r>
            <a:br>
              <a:rPr lang="en-US"/>
            </a:br>
            <a:r>
              <a:rPr lang="en-US"/>
              <a:t>Purple Theme</a:t>
            </a:r>
          </a:p>
        </p:txBody>
      </p:sp>
      <p:sp>
        <p:nvSpPr>
          <p:cNvPr id="128" name="Subtitle">
            <a:extLst>
              <a:ext uri="{FF2B5EF4-FFF2-40B4-BE49-F238E27FC236}">
                <a16:creationId xmlns:a16="http://schemas.microsoft.com/office/drawing/2014/main" id="{6EBAFA4D-7B92-4E38-8320-94F3BCA2E41C}"/>
              </a:ext>
            </a:extLst>
          </p:cNvPr>
          <p:cNvSpPr>
            <a:spLocks noGrp="1"/>
          </p:cNvSpPr>
          <p:nvPr>
            <p:ph type="subTitle" idx="10" hasCustomPrompt="1"/>
          </p:nvPr>
        </p:nvSpPr>
        <p:spPr>
          <a:xfrm>
            <a:off x="602966" y="2267712"/>
            <a:ext cx="6542112" cy="700882"/>
          </a:xfrm>
        </p:spPr>
        <p:txBody>
          <a:bodyPr/>
          <a:lstStyle>
            <a:lvl1pPr marL="0" indent="0" algn="l">
              <a:buNone/>
              <a:defRPr sz="24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text</a:t>
            </a:r>
          </a:p>
        </p:txBody>
      </p:sp>
      <p:sp>
        <p:nvSpPr>
          <p:cNvPr id="15" name="page number">
            <a:extLst>
              <a:ext uri="{FF2B5EF4-FFF2-40B4-BE49-F238E27FC236}">
                <a16:creationId xmlns:a16="http://schemas.microsoft.com/office/drawing/2014/main" id="{8424C6A4-7F55-9842-969F-317F913DCB90}"/>
              </a:ext>
            </a:extLst>
          </p:cNvPr>
          <p:cNvSpPr txBox="1"/>
          <p:nvPr/>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
        <p:nvSpPr>
          <p:cNvPr id="4" name="Freeform: Shape 3">
            <a:extLst>
              <a:ext uri="{FF2B5EF4-FFF2-40B4-BE49-F238E27FC236}">
                <a16:creationId xmlns:a16="http://schemas.microsoft.com/office/drawing/2014/main" id="{D43FD454-1DEA-D13A-0DE1-B9CABA1ED1FE}"/>
              </a:ext>
            </a:extLst>
          </p:cNvPr>
          <p:cNvSpPr/>
          <p:nvPr/>
        </p:nvSpPr>
        <p:spPr>
          <a:xfrm>
            <a:off x="6524631" y="635863"/>
            <a:ext cx="5663315" cy="5331994"/>
          </a:xfrm>
          <a:custGeom>
            <a:avLst/>
            <a:gdLst>
              <a:gd name="connsiteX0" fmla="*/ 5663315 w 5663315"/>
              <a:gd name="connsiteY0" fmla="*/ 0 h 5331994"/>
              <a:gd name="connsiteX1" fmla="*/ 5663315 w 5663315"/>
              <a:gd name="connsiteY1" fmla="*/ 2653504 h 5331994"/>
              <a:gd name="connsiteX2" fmla="*/ 3356810 w 5663315"/>
              <a:gd name="connsiteY2" fmla="*/ 4960016 h 5331994"/>
              <a:gd name="connsiteX3" fmla="*/ 2458806 w 5663315"/>
              <a:gd name="connsiteY3" fmla="*/ 5331994 h 5331994"/>
              <a:gd name="connsiteX4" fmla="*/ 127247 w 5663315"/>
              <a:gd name="connsiteY4" fmla="*/ 5331994 h 5331994"/>
              <a:gd name="connsiteX5" fmla="*/ 37459 w 5663315"/>
              <a:gd name="connsiteY5" fmla="*/ 5115208 h 5331994"/>
              <a:gd name="connsiteX6" fmla="*/ 4781475 w 5663315"/>
              <a:gd name="connsiteY6" fmla="*/ 371179 h 5331994"/>
              <a:gd name="connsiteX7" fmla="*/ 5553942 w 5663315"/>
              <a:gd name="connsiteY7" fmla="*/ 5414 h 5331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63315" h="5331994">
                <a:moveTo>
                  <a:pt x="5663315" y="0"/>
                </a:moveTo>
                <a:lnTo>
                  <a:pt x="5663315" y="2653504"/>
                </a:lnTo>
                <a:lnTo>
                  <a:pt x="3356810" y="4960016"/>
                </a:lnTo>
                <a:cubicBezTo>
                  <a:pt x="3118625" y="5198201"/>
                  <a:pt x="2795605" y="5331994"/>
                  <a:pt x="2458806" y="5331994"/>
                </a:cubicBezTo>
                <a:lnTo>
                  <a:pt x="127247" y="5331994"/>
                </a:lnTo>
                <a:cubicBezTo>
                  <a:pt x="14092" y="5331994"/>
                  <a:pt x="-42549" y="5195217"/>
                  <a:pt x="37459" y="5115208"/>
                </a:cubicBezTo>
                <a:lnTo>
                  <a:pt x="4781475" y="371179"/>
                </a:lnTo>
                <a:cubicBezTo>
                  <a:pt x="4989831" y="162766"/>
                  <a:pt x="5263188" y="34280"/>
                  <a:pt x="5553942" y="5414"/>
                </a:cubicBezTo>
                <a:close/>
              </a:path>
            </a:pathLst>
          </a:custGeom>
          <a:gradFill>
            <a:gsLst>
              <a:gs pos="21000">
                <a:schemeClr val="accent5"/>
              </a:gs>
              <a:gs pos="89000">
                <a:schemeClr val="accent3"/>
              </a:gs>
            </a:gsLst>
            <a:lin ang="18900000" scaled="1"/>
          </a:gradFill>
          <a:ln w="0" cap="flat">
            <a:noFill/>
            <a:prstDash val="solid"/>
            <a:miter/>
          </a:ln>
        </p:spPr>
        <p:txBody>
          <a:bodyPr rtlCol="0" anchor="ctr"/>
          <a:lstStyle/>
          <a:p>
            <a:endParaRPr lang="en-US" dirty="0"/>
          </a:p>
        </p:txBody>
      </p:sp>
      <p:sp>
        <p:nvSpPr>
          <p:cNvPr id="6" name="page number">
            <a:extLst>
              <a:ext uri="{FF2B5EF4-FFF2-40B4-BE49-F238E27FC236}">
                <a16:creationId xmlns:a16="http://schemas.microsoft.com/office/drawing/2014/main" id="{8424C6A4-7F55-9842-969F-317F913DCB90}"/>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3521980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Header – Photo">
    <p:bg>
      <p:bgPr>
        <a:solidFill>
          <a:schemeClr val="bg1"/>
        </a:solidFill>
        <a:effectLst/>
      </p:bgPr>
    </p:bg>
    <p:spTree>
      <p:nvGrpSpPr>
        <p:cNvPr id="1" name=""/>
        <p:cNvGrpSpPr/>
        <p:nvPr/>
      </p:nvGrpSpPr>
      <p:grpSpPr>
        <a:xfrm>
          <a:off x="0" y="0"/>
          <a:ext cx="0" cy="0"/>
          <a:chOff x="0" y="0"/>
          <a:chExt cx="0" cy="0"/>
        </a:xfrm>
      </p:grpSpPr>
      <p:pic>
        <p:nvPicPr>
          <p:cNvPr id="20" name="Picture 19" descr="A blue sky with white clouds&#10;&#10;Description automatically generated">
            <a:extLst>
              <a:ext uri="{FF2B5EF4-FFF2-40B4-BE49-F238E27FC236}">
                <a16:creationId xmlns:a16="http://schemas.microsoft.com/office/drawing/2014/main" id="{D1601FB6-7205-3D56-8322-782554EE923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79974" y="1239062"/>
            <a:ext cx="7508851" cy="5631638"/>
          </a:xfrm>
          <a:prstGeom prst="rect">
            <a:avLst/>
          </a:prstGeom>
        </p:spPr>
      </p:pic>
      <p:pic>
        <p:nvPicPr>
          <p:cNvPr id="21" name="Picture 20">
            <a:extLst>
              <a:ext uri="{FF2B5EF4-FFF2-40B4-BE49-F238E27FC236}">
                <a16:creationId xmlns:a16="http://schemas.microsoft.com/office/drawing/2014/main" id="{4FB41C97-3B72-BBBF-039B-56D8186F8F96}"/>
              </a:ext>
            </a:extLst>
          </p:cNvPr>
          <p:cNvPicPr>
            <a:picLocks noChangeAspect="1"/>
          </p:cNvPicPr>
          <p:nvPr/>
        </p:nvPicPr>
        <p:blipFill>
          <a:blip r:embed="rId3"/>
          <a:stretch>
            <a:fillRect/>
          </a:stretch>
        </p:blipFill>
        <p:spPr>
          <a:xfrm>
            <a:off x="879" y="-496"/>
            <a:ext cx="12187945" cy="6858495"/>
          </a:xfrm>
          <a:prstGeom prst="rect">
            <a:avLst/>
          </a:prstGeom>
        </p:spPr>
      </p:pic>
      <p:sp>
        <p:nvSpPr>
          <p:cNvPr id="15" name="Freeform: Shape 14">
            <a:extLst>
              <a:ext uri="{FF2B5EF4-FFF2-40B4-BE49-F238E27FC236}">
                <a16:creationId xmlns:a16="http://schemas.microsoft.com/office/drawing/2014/main" id="{C417634E-D293-9DD1-5893-0DC6BD57B448}"/>
              </a:ext>
            </a:extLst>
          </p:cNvPr>
          <p:cNvSpPr/>
          <p:nvPr/>
        </p:nvSpPr>
        <p:spPr>
          <a:xfrm>
            <a:off x="5801096" y="1239062"/>
            <a:ext cx="6406144" cy="5618939"/>
          </a:xfrm>
          <a:custGeom>
            <a:avLst/>
            <a:gdLst>
              <a:gd name="connsiteX0" fmla="*/ 6312206 w 6406144"/>
              <a:gd name="connsiteY0" fmla="*/ 0 h 5618939"/>
              <a:gd name="connsiteX1" fmla="*/ 6406144 w 6406144"/>
              <a:gd name="connsiteY1" fmla="*/ 0 h 5618939"/>
              <a:gd name="connsiteX2" fmla="*/ 6406144 w 6406144"/>
              <a:gd name="connsiteY2" fmla="*/ 76059 h 5618939"/>
              <a:gd name="connsiteX3" fmla="*/ 6312206 w 6406144"/>
              <a:gd name="connsiteY3" fmla="*/ 76059 h 5618939"/>
              <a:gd name="connsiteX4" fmla="*/ 5192668 w 6406144"/>
              <a:gd name="connsiteY4" fmla="*/ 539757 h 5618939"/>
              <a:gd name="connsiteX5" fmla="*/ 118525 w 6406144"/>
              <a:gd name="connsiteY5" fmla="*/ 5613965 h 5618939"/>
              <a:gd name="connsiteX6" fmla="*/ 113031 w 6406144"/>
              <a:gd name="connsiteY6" fmla="*/ 5618939 h 5618939"/>
              <a:gd name="connsiteX7" fmla="*/ 0 w 6406144"/>
              <a:gd name="connsiteY7" fmla="*/ 5618939 h 5618939"/>
              <a:gd name="connsiteX8" fmla="*/ 64758 w 6406144"/>
              <a:gd name="connsiteY8" fmla="*/ 5560198 h 5618939"/>
              <a:gd name="connsiteX9" fmla="*/ 5138965 w 6406144"/>
              <a:gd name="connsiteY9" fmla="*/ 485927 h 5618939"/>
              <a:gd name="connsiteX10" fmla="*/ 5677265 w 6406144"/>
              <a:gd name="connsiteY10" fmla="*/ 126279 h 5618939"/>
              <a:gd name="connsiteX11" fmla="*/ 6312206 w 6406144"/>
              <a:gd name="connsiteY11" fmla="*/ 0 h 5618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06144" h="5618939">
                <a:moveTo>
                  <a:pt x="6312206" y="0"/>
                </a:moveTo>
                <a:lnTo>
                  <a:pt x="6406144" y="0"/>
                </a:lnTo>
                <a:lnTo>
                  <a:pt x="6406144" y="76059"/>
                </a:lnTo>
                <a:lnTo>
                  <a:pt x="6312206" y="76059"/>
                </a:lnTo>
                <a:cubicBezTo>
                  <a:pt x="5892268" y="76059"/>
                  <a:pt x="5489557" y="242868"/>
                  <a:pt x="5192668" y="539757"/>
                </a:cubicBezTo>
                <a:lnTo>
                  <a:pt x="118525" y="5613965"/>
                </a:lnTo>
                <a:lnTo>
                  <a:pt x="113031" y="5618939"/>
                </a:lnTo>
                <a:lnTo>
                  <a:pt x="0" y="5618939"/>
                </a:lnTo>
                <a:lnTo>
                  <a:pt x="64758" y="5560198"/>
                </a:lnTo>
                <a:lnTo>
                  <a:pt x="5138965" y="485927"/>
                </a:lnTo>
                <a:cubicBezTo>
                  <a:pt x="5293805" y="331086"/>
                  <a:pt x="5474927" y="210064"/>
                  <a:pt x="5677265" y="126279"/>
                </a:cubicBezTo>
                <a:cubicBezTo>
                  <a:pt x="5879602" y="42494"/>
                  <a:pt x="6093212" y="0"/>
                  <a:pt x="6312206" y="0"/>
                </a:cubicBezTo>
                <a:close/>
              </a:path>
            </a:pathLst>
          </a:custGeom>
          <a:gradFill>
            <a:gsLst>
              <a:gs pos="22000">
                <a:schemeClr val="accent3"/>
              </a:gs>
              <a:gs pos="80000">
                <a:schemeClr val="accent4"/>
              </a:gs>
            </a:gsLst>
            <a:lin ang="0" scaled="1"/>
          </a:gradFill>
          <a:ln w="0" cap="flat">
            <a:noFill/>
            <a:prstDash val="solid"/>
            <a:miter/>
          </a:ln>
        </p:spPr>
        <p:txBody>
          <a:bodyPr rtlCol="0" anchor="ctr"/>
          <a:lstStyle/>
          <a:p>
            <a:endParaRPr lang="en-US" dirty="0"/>
          </a:p>
        </p:txBody>
      </p:sp>
      <p:sp>
        <p:nvSpPr>
          <p:cNvPr id="17" name="Title 1">
            <a:extLst>
              <a:ext uri="{FF2B5EF4-FFF2-40B4-BE49-F238E27FC236}">
                <a16:creationId xmlns:a16="http://schemas.microsoft.com/office/drawing/2014/main" id="{2AC6091C-E947-4C0C-85B0-C87C084ACBB4}"/>
              </a:ext>
            </a:extLst>
          </p:cNvPr>
          <p:cNvSpPr>
            <a:spLocks noGrp="1"/>
          </p:cNvSpPr>
          <p:nvPr>
            <p:ph type="title" hasCustomPrompt="1"/>
          </p:nvPr>
        </p:nvSpPr>
        <p:spPr>
          <a:xfrm>
            <a:off x="589108" y="938794"/>
            <a:ext cx="6427626" cy="1229360"/>
          </a:xfrm>
        </p:spPr>
        <p:txBody>
          <a:bodyPr wrap="square" anchor="b"/>
          <a:lstStyle>
            <a:lvl1pPr algn="l">
              <a:defRPr sz="3600" b="0" cap="none" baseline="0">
                <a:solidFill>
                  <a:schemeClr val="accent2"/>
                </a:solidFill>
              </a:defRPr>
            </a:lvl1pPr>
          </a:lstStyle>
          <a:p>
            <a:r>
              <a:rPr lang="en-US" dirty="0"/>
              <a:t>Section Title</a:t>
            </a:r>
            <a:br>
              <a:rPr lang="en-US" dirty="0"/>
            </a:br>
            <a:r>
              <a:rPr lang="en-US" dirty="0"/>
              <a:t>with photo</a:t>
            </a:r>
          </a:p>
        </p:txBody>
      </p:sp>
      <p:sp>
        <p:nvSpPr>
          <p:cNvPr id="18" name="Subtitle">
            <a:extLst>
              <a:ext uri="{FF2B5EF4-FFF2-40B4-BE49-F238E27FC236}">
                <a16:creationId xmlns:a16="http://schemas.microsoft.com/office/drawing/2014/main" id="{A2044BBD-0109-43FF-A52D-8FA2841A4DF6}"/>
              </a:ext>
            </a:extLst>
          </p:cNvPr>
          <p:cNvSpPr>
            <a:spLocks noGrp="1"/>
          </p:cNvSpPr>
          <p:nvPr>
            <p:ph type="subTitle" idx="10" hasCustomPrompt="1"/>
          </p:nvPr>
        </p:nvSpPr>
        <p:spPr>
          <a:xfrm>
            <a:off x="602966" y="2267712"/>
            <a:ext cx="6408402" cy="700882"/>
          </a:xfrm>
        </p:spPr>
        <p:txBody>
          <a:bodyPr/>
          <a:lstStyle>
            <a:lvl1pPr marL="0" indent="0" algn="l">
              <a:buNone/>
              <a:defRPr sz="24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text</a:t>
            </a:r>
          </a:p>
        </p:txBody>
      </p:sp>
      <p:sp>
        <p:nvSpPr>
          <p:cNvPr id="19" name="page number">
            <a:extLst>
              <a:ext uri="{FF2B5EF4-FFF2-40B4-BE49-F238E27FC236}">
                <a16:creationId xmlns:a16="http://schemas.microsoft.com/office/drawing/2014/main" id="{75CEFF6F-DEAE-124A-A7E8-4A2D776D0794}"/>
              </a:ext>
            </a:extLst>
          </p:cNvPr>
          <p:cNvSpPr txBox="1"/>
          <p:nvPr/>
        </p:nvSpPr>
        <p:spPr bwMode="white">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solidFill>
                  <a:schemeClr val="bg1"/>
                </a:solidFill>
              </a:rPr>
              <a:pPr lvl="0" algn="r"/>
              <a:t>‹#›</a:t>
            </a:fld>
            <a:endParaRPr lang="en-US" dirty="0">
              <a:solidFill>
                <a:schemeClr val="bg1"/>
              </a:solidFill>
            </a:endParaRPr>
          </a:p>
        </p:txBody>
      </p:sp>
      <p:pic>
        <p:nvPicPr>
          <p:cNvPr id="30" name="Picture 29" descr="A blue sky with white clouds&#10;&#10;Description automatically generated">
            <a:extLst>
              <a:ext uri="{FF2B5EF4-FFF2-40B4-BE49-F238E27FC236}">
                <a16:creationId xmlns:a16="http://schemas.microsoft.com/office/drawing/2014/main" id="{D1601FB6-7205-3D56-8322-782554EE923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679974" y="1239062"/>
            <a:ext cx="7508851" cy="5631638"/>
          </a:xfrm>
          <a:prstGeom prst="rect">
            <a:avLst/>
          </a:prstGeom>
        </p:spPr>
      </p:pic>
      <p:pic>
        <p:nvPicPr>
          <p:cNvPr id="37" name="Picture 36">
            <a:extLst>
              <a:ext uri="{FF2B5EF4-FFF2-40B4-BE49-F238E27FC236}">
                <a16:creationId xmlns:a16="http://schemas.microsoft.com/office/drawing/2014/main" id="{4FB41C97-3B72-BBBF-039B-56D8186F8F96}"/>
              </a:ext>
            </a:extLst>
          </p:cNvPr>
          <p:cNvPicPr>
            <a:picLocks noChangeAspect="1"/>
          </p:cNvPicPr>
          <p:nvPr userDrawn="1"/>
        </p:nvPicPr>
        <p:blipFill>
          <a:blip r:embed="rId3"/>
          <a:stretch>
            <a:fillRect/>
          </a:stretch>
        </p:blipFill>
        <p:spPr>
          <a:xfrm>
            <a:off x="879" y="-496"/>
            <a:ext cx="12187945" cy="6858495"/>
          </a:xfrm>
          <a:prstGeom prst="rect">
            <a:avLst/>
          </a:prstGeom>
        </p:spPr>
      </p:pic>
      <p:sp>
        <p:nvSpPr>
          <p:cNvPr id="38" name="Freeform: Shape 14">
            <a:extLst>
              <a:ext uri="{FF2B5EF4-FFF2-40B4-BE49-F238E27FC236}">
                <a16:creationId xmlns:a16="http://schemas.microsoft.com/office/drawing/2014/main" id="{C417634E-D293-9DD1-5893-0DC6BD57B448}"/>
              </a:ext>
            </a:extLst>
          </p:cNvPr>
          <p:cNvSpPr/>
          <p:nvPr userDrawn="1"/>
        </p:nvSpPr>
        <p:spPr>
          <a:xfrm>
            <a:off x="5801096" y="1239062"/>
            <a:ext cx="6406144" cy="5618939"/>
          </a:xfrm>
          <a:custGeom>
            <a:avLst/>
            <a:gdLst>
              <a:gd name="connsiteX0" fmla="*/ 6312206 w 6406144"/>
              <a:gd name="connsiteY0" fmla="*/ 0 h 5618939"/>
              <a:gd name="connsiteX1" fmla="*/ 6406144 w 6406144"/>
              <a:gd name="connsiteY1" fmla="*/ 0 h 5618939"/>
              <a:gd name="connsiteX2" fmla="*/ 6406144 w 6406144"/>
              <a:gd name="connsiteY2" fmla="*/ 76059 h 5618939"/>
              <a:gd name="connsiteX3" fmla="*/ 6312206 w 6406144"/>
              <a:gd name="connsiteY3" fmla="*/ 76059 h 5618939"/>
              <a:gd name="connsiteX4" fmla="*/ 5192668 w 6406144"/>
              <a:gd name="connsiteY4" fmla="*/ 539757 h 5618939"/>
              <a:gd name="connsiteX5" fmla="*/ 118525 w 6406144"/>
              <a:gd name="connsiteY5" fmla="*/ 5613965 h 5618939"/>
              <a:gd name="connsiteX6" fmla="*/ 113031 w 6406144"/>
              <a:gd name="connsiteY6" fmla="*/ 5618939 h 5618939"/>
              <a:gd name="connsiteX7" fmla="*/ 0 w 6406144"/>
              <a:gd name="connsiteY7" fmla="*/ 5618939 h 5618939"/>
              <a:gd name="connsiteX8" fmla="*/ 64758 w 6406144"/>
              <a:gd name="connsiteY8" fmla="*/ 5560198 h 5618939"/>
              <a:gd name="connsiteX9" fmla="*/ 5138965 w 6406144"/>
              <a:gd name="connsiteY9" fmla="*/ 485927 h 5618939"/>
              <a:gd name="connsiteX10" fmla="*/ 5677265 w 6406144"/>
              <a:gd name="connsiteY10" fmla="*/ 126279 h 5618939"/>
              <a:gd name="connsiteX11" fmla="*/ 6312206 w 6406144"/>
              <a:gd name="connsiteY11" fmla="*/ 0 h 5618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06144" h="5618939">
                <a:moveTo>
                  <a:pt x="6312206" y="0"/>
                </a:moveTo>
                <a:lnTo>
                  <a:pt x="6406144" y="0"/>
                </a:lnTo>
                <a:lnTo>
                  <a:pt x="6406144" y="76059"/>
                </a:lnTo>
                <a:lnTo>
                  <a:pt x="6312206" y="76059"/>
                </a:lnTo>
                <a:cubicBezTo>
                  <a:pt x="5892268" y="76059"/>
                  <a:pt x="5489557" y="242868"/>
                  <a:pt x="5192668" y="539757"/>
                </a:cubicBezTo>
                <a:lnTo>
                  <a:pt x="118525" y="5613965"/>
                </a:lnTo>
                <a:lnTo>
                  <a:pt x="113031" y="5618939"/>
                </a:lnTo>
                <a:lnTo>
                  <a:pt x="0" y="5618939"/>
                </a:lnTo>
                <a:lnTo>
                  <a:pt x="64758" y="5560198"/>
                </a:lnTo>
                <a:lnTo>
                  <a:pt x="5138965" y="485927"/>
                </a:lnTo>
                <a:cubicBezTo>
                  <a:pt x="5293805" y="331086"/>
                  <a:pt x="5474927" y="210064"/>
                  <a:pt x="5677265" y="126279"/>
                </a:cubicBezTo>
                <a:cubicBezTo>
                  <a:pt x="5879602" y="42494"/>
                  <a:pt x="6093212" y="0"/>
                  <a:pt x="6312206" y="0"/>
                </a:cubicBezTo>
                <a:close/>
              </a:path>
            </a:pathLst>
          </a:custGeom>
          <a:gradFill>
            <a:gsLst>
              <a:gs pos="22000">
                <a:schemeClr val="accent3"/>
              </a:gs>
              <a:gs pos="80000">
                <a:schemeClr val="accent4"/>
              </a:gs>
            </a:gsLst>
            <a:lin ang="0" scaled="1"/>
          </a:gradFill>
          <a:ln w="0" cap="flat">
            <a:noFill/>
            <a:prstDash val="solid"/>
            <a:miter/>
          </a:ln>
        </p:spPr>
        <p:txBody>
          <a:bodyPr rtlCol="0" anchor="ctr"/>
          <a:lstStyle/>
          <a:p>
            <a:endParaRPr lang="en-US" dirty="0"/>
          </a:p>
        </p:txBody>
      </p:sp>
      <p:sp>
        <p:nvSpPr>
          <p:cNvPr id="61" name="page number">
            <a:extLst>
              <a:ext uri="{FF2B5EF4-FFF2-40B4-BE49-F238E27FC236}">
                <a16:creationId xmlns:a16="http://schemas.microsoft.com/office/drawing/2014/main" id="{75CEFF6F-DEAE-124A-A7E8-4A2D776D0794}"/>
              </a:ext>
            </a:extLst>
          </p:cNvPr>
          <p:cNvSpPr txBox="1"/>
          <p:nvPr userDrawn="1"/>
        </p:nvSpPr>
        <p:spPr bwMode="white">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solidFill>
                  <a:schemeClr val="bg1"/>
                </a:solidFill>
              </a:rPr>
              <a:pPr lvl="0" algn="r"/>
              <a:t>‹#›</a:t>
            </a:fld>
            <a:endParaRPr lang="en-US" dirty="0">
              <a:solidFill>
                <a:schemeClr val="bg1"/>
              </a:solidFill>
            </a:endParaRPr>
          </a:p>
        </p:txBody>
      </p:sp>
      <p:sp>
        <p:nvSpPr>
          <p:cNvPr id="2" name="TextBox 1">
            <a:extLst>
              <a:ext uri="{FF2B5EF4-FFF2-40B4-BE49-F238E27FC236}">
                <a16:creationId xmlns:a16="http://schemas.microsoft.com/office/drawing/2014/main" id="{B5C7F232-B242-3E19-807D-82AC6F3BAB30}"/>
              </a:ext>
            </a:extLst>
          </p:cNvPr>
          <p:cNvSpPr txBox="1"/>
          <p:nvPr userDrawn="1"/>
        </p:nvSpPr>
        <p:spPr>
          <a:xfrm>
            <a:off x="2109401" y="6395860"/>
            <a:ext cx="3855223" cy="215444"/>
          </a:xfrm>
          <a:prstGeom prst="rect">
            <a:avLst/>
          </a:prstGeom>
          <a:noFill/>
        </p:spPr>
        <p:txBody>
          <a:bodyPr wrap="none" lIns="0" tIns="0" rIns="0" bIns="0" rtlCol="0">
            <a:spAutoFit/>
          </a:bodyPr>
          <a:lstStyle/>
          <a:p>
            <a:pPr algn="l">
              <a:lnSpc>
                <a:spcPct val="100000"/>
              </a:lnSpc>
            </a:pPr>
            <a:r>
              <a:rPr lang="en-US" sz="700" spc="0" baseline="0" dirty="0">
                <a:ln/>
                <a:solidFill>
                  <a:schemeClr val="tx1"/>
                </a:solidFill>
                <a:latin typeface="Metropolis-Regular"/>
                <a:sym typeface="Metropolis-Regular"/>
                <a:rtl val="0"/>
              </a:rPr>
              <a:t>Broadcom Proprietary and Confidential. Copyright © 2024 Broadcom.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0" baseline="0" dirty="0">
                <a:ln/>
                <a:solidFill>
                  <a:schemeClr val="tx1"/>
                </a:solidFill>
                <a:latin typeface="Metropolis-Regular"/>
                <a:sym typeface="Metropolis-Regular"/>
                <a:rtl val="0"/>
              </a:rPr>
              <a:t>All Rights Reserved. The term “Broadcom” refers to Broadcom Inc. and/or its subsidiaries.</a:t>
            </a:r>
          </a:p>
        </p:txBody>
      </p:sp>
      <p:pic>
        <p:nvPicPr>
          <p:cNvPr id="16" name="Graphic 15">
            <a:extLst>
              <a:ext uri="{FF2B5EF4-FFF2-40B4-BE49-F238E27FC236}">
                <a16:creationId xmlns:a16="http://schemas.microsoft.com/office/drawing/2014/main" id="{11266820-2C32-508B-C874-07EE04E2A61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588494" y="6412684"/>
            <a:ext cx="1380310" cy="181797"/>
          </a:xfrm>
          <a:prstGeom prst="rect">
            <a:avLst/>
          </a:prstGeom>
        </p:spPr>
      </p:pic>
    </p:spTree>
    <p:extLst>
      <p:ext uri="{BB962C8B-B14F-4D97-AF65-F5344CB8AC3E}">
        <p14:creationId xmlns:p14="http://schemas.microsoft.com/office/powerpoint/2010/main" val="2019298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Quote – Leaf">
    <p:spTree>
      <p:nvGrpSpPr>
        <p:cNvPr id="1" name=""/>
        <p:cNvGrpSpPr/>
        <p:nvPr/>
      </p:nvGrpSpPr>
      <p:grpSpPr>
        <a:xfrm>
          <a:off x="0" y="0"/>
          <a:ext cx="0" cy="0"/>
          <a:chOff x="0" y="0"/>
          <a:chExt cx="0" cy="0"/>
        </a:xfrm>
      </p:grpSpPr>
      <p:sp>
        <p:nvSpPr>
          <p:cNvPr id="21" name="Text Placeholder 7">
            <a:extLst>
              <a:ext uri="{FF2B5EF4-FFF2-40B4-BE49-F238E27FC236}">
                <a16:creationId xmlns:a16="http://schemas.microsoft.com/office/drawing/2014/main" id="{608D3F09-D706-3940-8906-CE0F09AC4BB6}"/>
              </a:ext>
            </a:extLst>
          </p:cNvPr>
          <p:cNvSpPr>
            <a:spLocks noGrp="1"/>
          </p:cNvSpPr>
          <p:nvPr>
            <p:ph type="body" sz="quarter" idx="16" hasCustomPrompt="1"/>
          </p:nvPr>
        </p:nvSpPr>
        <p:spPr>
          <a:xfrm>
            <a:off x="438912" y="1600200"/>
            <a:ext cx="5413248" cy="3200400"/>
          </a:xfrm>
        </p:spPr>
        <p:txBody>
          <a:bodyPr anchor="b"/>
          <a:lstStyle>
            <a:lvl1pPr marL="169863" indent="-169863">
              <a:buClrTx/>
              <a:buSzPct val="100000"/>
              <a:buFont typeface="Metropolis" panose="00000500000000000000" pitchFamily="2" charset="0"/>
              <a:buChar char="“"/>
              <a:defRPr sz="2800">
                <a:solidFill>
                  <a:schemeClr val="accent2"/>
                </a:solidFill>
              </a:defRPr>
            </a:lvl1pPr>
            <a:lvl2pPr marL="457200" indent="-184150">
              <a:buClrTx/>
              <a:buFont typeface="Metropolis" panose="00000500000000000000" pitchFamily="2" charset="0"/>
              <a:buChar char="“"/>
              <a:defRPr>
                <a:solidFill>
                  <a:schemeClr val="bg1"/>
                </a:solidFill>
              </a:defRPr>
            </a:lvl2pPr>
            <a:lvl3pPr marL="744538" indent="-169863">
              <a:buClrTx/>
              <a:buFont typeface="Metropolis" panose="00000500000000000000" pitchFamily="2" charset="0"/>
              <a:buChar char="“"/>
              <a:defRPr>
                <a:solidFill>
                  <a:schemeClr val="bg1"/>
                </a:solidFill>
              </a:defRPr>
            </a:lvl3pPr>
            <a:lvl4pPr marL="969963" indent="-166688">
              <a:buClrTx/>
              <a:buFont typeface="Metropolis" panose="00000500000000000000" pitchFamily="2" charset="0"/>
              <a:buChar char="“"/>
              <a:defRPr>
                <a:solidFill>
                  <a:schemeClr val="bg1"/>
                </a:solidFill>
              </a:defRPr>
            </a:lvl4pPr>
            <a:lvl5pPr marL="1143000" indent="-138113">
              <a:buClrTx/>
              <a:buFont typeface="Metropolis" panose="00000500000000000000" pitchFamily="2" charset="0"/>
              <a:buChar char="“"/>
              <a:defRPr>
                <a:solidFill>
                  <a:schemeClr val="bg1"/>
                </a:solidFill>
              </a:defRPr>
            </a:lvl5pPr>
          </a:lstStyle>
          <a:p>
            <a:pPr lvl="0"/>
            <a:r>
              <a:rPr lang="en-US" dirty="0"/>
              <a:t>Quote text on left, green parallelograms on the right.”</a:t>
            </a:r>
          </a:p>
        </p:txBody>
      </p:sp>
      <p:sp>
        <p:nvSpPr>
          <p:cNvPr id="19" name="Text Placeholder 10">
            <a:extLst>
              <a:ext uri="{FF2B5EF4-FFF2-40B4-BE49-F238E27FC236}">
                <a16:creationId xmlns:a16="http://schemas.microsoft.com/office/drawing/2014/main" id="{C1E51E88-6733-7942-B20E-2C56F8B2ED21}"/>
              </a:ext>
            </a:extLst>
          </p:cNvPr>
          <p:cNvSpPr>
            <a:spLocks noGrp="1"/>
          </p:cNvSpPr>
          <p:nvPr>
            <p:ph type="body" sz="quarter" idx="17" hasCustomPrompt="1"/>
          </p:nvPr>
        </p:nvSpPr>
        <p:spPr>
          <a:xfrm>
            <a:off x="612648" y="5065776"/>
            <a:ext cx="4581144" cy="274320"/>
          </a:xfrm>
        </p:spPr>
        <p:txBody>
          <a:bodyPr/>
          <a:lstStyle>
            <a:lvl1pPr>
              <a:defRPr sz="1800">
                <a:solidFill>
                  <a:schemeClr val="tx1"/>
                </a:solidFill>
              </a:defRPr>
            </a:lvl1pPr>
          </a:lstStyle>
          <a:p>
            <a:pPr lvl="0"/>
            <a:r>
              <a:rPr lang="en-US" dirty="0"/>
              <a:t>Source Name</a:t>
            </a:r>
          </a:p>
        </p:txBody>
      </p:sp>
      <p:sp>
        <p:nvSpPr>
          <p:cNvPr id="11" name="Picture Placeholder 11" descr="logo placeholder: click to insert logo or delete box if not needed">
            <a:extLst>
              <a:ext uri="{FF2B5EF4-FFF2-40B4-BE49-F238E27FC236}">
                <a16:creationId xmlns:a16="http://schemas.microsoft.com/office/drawing/2014/main" id="{90CA8A2D-22C2-3546-ACA3-B76C2A2C9541}"/>
              </a:ext>
            </a:extLst>
          </p:cNvPr>
          <p:cNvSpPr>
            <a:spLocks noGrp="1"/>
          </p:cNvSpPr>
          <p:nvPr>
            <p:ph type="pic" sz="quarter" idx="4294967295" hasCustomPrompt="1"/>
          </p:nvPr>
        </p:nvSpPr>
        <p:spPr>
          <a:xfrm>
            <a:off x="8925484" y="4619335"/>
            <a:ext cx="2740025" cy="1371600"/>
          </a:xfrm>
        </p:spPr>
        <p:txBody>
          <a:bodyPr/>
          <a:lstStyle/>
          <a:p>
            <a:r>
              <a:rPr lang="en-US" dirty="0"/>
              <a:t>Click to insert logo or delete box if not needed</a:t>
            </a:r>
          </a:p>
        </p:txBody>
      </p:sp>
      <p:sp>
        <p:nvSpPr>
          <p:cNvPr id="17" name="page number">
            <a:extLst>
              <a:ext uri="{FF2B5EF4-FFF2-40B4-BE49-F238E27FC236}">
                <a16:creationId xmlns:a16="http://schemas.microsoft.com/office/drawing/2014/main" id="{81F6B6E3-D446-FF48-A968-0E6ED9485DE5}"/>
              </a:ext>
            </a:extLst>
          </p:cNvPr>
          <p:cNvSpPr txBox="1"/>
          <p:nvPr/>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
        <p:nvSpPr>
          <p:cNvPr id="48" name="Freeform: Shape 47">
            <a:extLst>
              <a:ext uri="{FF2B5EF4-FFF2-40B4-BE49-F238E27FC236}">
                <a16:creationId xmlns:a16="http://schemas.microsoft.com/office/drawing/2014/main" id="{659E5035-F2CA-5C90-AD93-9207A8ED2F62}"/>
              </a:ext>
            </a:extLst>
          </p:cNvPr>
          <p:cNvSpPr/>
          <p:nvPr userDrawn="1"/>
        </p:nvSpPr>
        <p:spPr>
          <a:xfrm>
            <a:off x="-8466" y="1838847"/>
            <a:ext cx="12203641" cy="4206431"/>
          </a:xfrm>
          <a:custGeom>
            <a:avLst/>
            <a:gdLst>
              <a:gd name="connsiteX0" fmla="*/ 11193762 w 12203641"/>
              <a:gd name="connsiteY0" fmla="*/ 0 h 4206431"/>
              <a:gd name="connsiteX1" fmla="*/ 12203641 w 12203641"/>
              <a:gd name="connsiteY1" fmla="*/ 0 h 4206431"/>
              <a:gd name="connsiteX2" fmla="*/ 12203641 w 12203641"/>
              <a:gd name="connsiteY2" fmla="*/ 76041 h 4206431"/>
              <a:gd name="connsiteX3" fmla="*/ 11193825 w 12203641"/>
              <a:gd name="connsiteY3" fmla="*/ 76041 h 4206431"/>
              <a:gd name="connsiteX4" fmla="*/ 10074550 w 12203641"/>
              <a:gd name="connsiteY4" fmla="*/ 539630 h 4206431"/>
              <a:gd name="connsiteX5" fmla="*/ 6871401 w 12203641"/>
              <a:gd name="connsiteY5" fmla="*/ 3742842 h 4206431"/>
              <a:gd name="connsiteX6" fmla="*/ 5752127 w 12203641"/>
              <a:gd name="connsiteY6" fmla="*/ 4206431 h 4206431"/>
              <a:gd name="connsiteX7" fmla="*/ 0 w 12203641"/>
              <a:gd name="connsiteY7" fmla="*/ 4206431 h 4206431"/>
              <a:gd name="connsiteX8" fmla="*/ 0 w 12203641"/>
              <a:gd name="connsiteY8" fmla="*/ 4130391 h 4206431"/>
              <a:gd name="connsiteX9" fmla="*/ 5752127 w 12203641"/>
              <a:gd name="connsiteY9" fmla="*/ 4130391 h 4206431"/>
              <a:gd name="connsiteX10" fmla="*/ 6328796 w 12203641"/>
              <a:gd name="connsiteY10" fmla="*/ 4015665 h 4206431"/>
              <a:gd name="connsiteX11" fmla="*/ 6817648 w 12203641"/>
              <a:gd name="connsiteY11" fmla="*/ 3689025 h 4206431"/>
              <a:gd name="connsiteX12" fmla="*/ 10020795 w 12203641"/>
              <a:gd name="connsiteY12" fmla="*/ 485877 h 4206431"/>
              <a:gd name="connsiteX13" fmla="*/ 11193762 w 12203641"/>
              <a:gd name="connsiteY13" fmla="*/ 0 h 4206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203641" h="4206431">
                <a:moveTo>
                  <a:pt x="11193762" y="0"/>
                </a:moveTo>
                <a:lnTo>
                  <a:pt x="12203641" y="0"/>
                </a:lnTo>
                <a:lnTo>
                  <a:pt x="12203641" y="76041"/>
                </a:lnTo>
                <a:lnTo>
                  <a:pt x="11193825" y="76041"/>
                </a:lnTo>
                <a:cubicBezTo>
                  <a:pt x="10773986" y="76041"/>
                  <a:pt x="10371368" y="242812"/>
                  <a:pt x="10074550" y="539630"/>
                </a:cubicBezTo>
                <a:lnTo>
                  <a:pt x="6871401" y="3742842"/>
                </a:lnTo>
                <a:cubicBezTo>
                  <a:pt x="6574520" y="4039660"/>
                  <a:pt x="6171901" y="4206431"/>
                  <a:pt x="5752127" y="4206431"/>
                </a:cubicBezTo>
                <a:lnTo>
                  <a:pt x="0" y="4206431"/>
                </a:lnTo>
                <a:lnTo>
                  <a:pt x="0" y="4130391"/>
                </a:lnTo>
                <a:lnTo>
                  <a:pt x="5752127" y="4130391"/>
                </a:lnTo>
                <a:cubicBezTo>
                  <a:pt x="5950998" y="4130391"/>
                  <a:pt x="6145057" y="4091769"/>
                  <a:pt x="6328796" y="4015665"/>
                </a:cubicBezTo>
                <a:cubicBezTo>
                  <a:pt x="6512534" y="3939560"/>
                  <a:pt x="6677025" y="3829647"/>
                  <a:pt x="6817648" y="3689025"/>
                </a:cubicBezTo>
                <a:lnTo>
                  <a:pt x="10020795" y="485877"/>
                </a:lnTo>
                <a:cubicBezTo>
                  <a:pt x="10334077" y="172532"/>
                  <a:pt x="10750686" y="0"/>
                  <a:pt x="11193762" y="0"/>
                </a:cubicBezTo>
                <a:close/>
              </a:path>
            </a:pathLst>
          </a:custGeom>
          <a:gradFill>
            <a:gsLst>
              <a:gs pos="20000">
                <a:srgbClr val="0095C4"/>
              </a:gs>
              <a:gs pos="45000">
                <a:srgbClr val="299B75"/>
              </a:gs>
              <a:gs pos="80000">
                <a:srgbClr val="61A30E"/>
              </a:gs>
            </a:gsLst>
            <a:lin ang="0" scaled="1"/>
          </a:gradFill>
          <a:ln w="0" cap="flat">
            <a:noFill/>
            <a:prstDash val="solid"/>
            <a:miter/>
          </a:ln>
        </p:spPr>
        <p:txBody>
          <a:bodyPr rtlCol="0" anchor="ctr"/>
          <a:lstStyle/>
          <a:p>
            <a:endParaRPr lang="en-US" dirty="0"/>
          </a:p>
        </p:txBody>
      </p:sp>
      <p:sp>
        <p:nvSpPr>
          <p:cNvPr id="34" name="page number">
            <a:extLst>
              <a:ext uri="{FF2B5EF4-FFF2-40B4-BE49-F238E27FC236}">
                <a16:creationId xmlns:a16="http://schemas.microsoft.com/office/drawing/2014/main" id="{81F6B6E3-D446-FF48-A968-0E6ED9485DE5}"/>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
        <p:nvSpPr>
          <p:cNvPr id="2" name="TextBox 1">
            <a:extLst>
              <a:ext uri="{FF2B5EF4-FFF2-40B4-BE49-F238E27FC236}">
                <a16:creationId xmlns:a16="http://schemas.microsoft.com/office/drawing/2014/main" id="{080C27E7-1D6F-C569-2F0B-F6418263D142}"/>
              </a:ext>
            </a:extLst>
          </p:cNvPr>
          <p:cNvSpPr txBox="1"/>
          <p:nvPr userDrawn="1"/>
        </p:nvSpPr>
        <p:spPr>
          <a:xfrm>
            <a:off x="2109401" y="6395860"/>
            <a:ext cx="3855223" cy="215444"/>
          </a:xfrm>
          <a:prstGeom prst="rect">
            <a:avLst/>
          </a:prstGeom>
          <a:noFill/>
        </p:spPr>
        <p:txBody>
          <a:bodyPr wrap="none" lIns="0" tIns="0" rIns="0" bIns="0" rtlCol="0">
            <a:spAutoFit/>
          </a:bodyPr>
          <a:lstStyle/>
          <a:p>
            <a:pPr algn="l">
              <a:lnSpc>
                <a:spcPct val="100000"/>
              </a:lnSpc>
            </a:pPr>
            <a:r>
              <a:rPr lang="en-US" sz="700" spc="0" baseline="0" dirty="0">
                <a:ln/>
                <a:solidFill>
                  <a:schemeClr val="tx1"/>
                </a:solidFill>
                <a:latin typeface="Metropolis-Regular"/>
                <a:sym typeface="Metropolis-Regular"/>
                <a:rtl val="0"/>
              </a:rPr>
              <a:t>Broadcom Proprietary and Confidential. Copyright © 2024 Broadcom.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0" baseline="0" dirty="0">
                <a:ln/>
                <a:solidFill>
                  <a:schemeClr val="tx1"/>
                </a:solidFill>
                <a:latin typeface="Metropolis-Regular"/>
                <a:sym typeface="Metropolis-Regular"/>
                <a:rtl val="0"/>
              </a:rPr>
              <a:t>All Rights Reserved. The term “Broadcom” refers to Broadcom Inc. and/or its subsidiaries.</a:t>
            </a:r>
          </a:p>
        </p:txBody>
      </p:sp>
      <p:pic>
        <p:nvPicPr>
          <p:cNvPr id="4" name="Graphic 3">
            <a:extLst>
              <a:ext uri="{FF2B5EF4-FFF2-40B4-BE49-F238E27FC236}">
                <a16:creationId xmlns:a16="http://schemas.microsoft.com/office/drawing/2014/main" id="{1F04E84C-3D80-986B-0F5C-579DEABF7F0D}"/>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588494" y="6412684"/>
            <a:ext cx="1380310" cy="181797"/>
          </a:xfrm>
          <a:prstGeom prst="rect">
            <a:avLst/>
          </a:prstGeom>
        </p:spPr>
      </p:pic>
    </p:spTree>
    <p:extLst>
      <p:ext uri="{BB962C8B-B14F-4D97-AF65-F5344CB8AC3E}">
        <p14:creationId xmlns:p14="http://schemas.microsoft.com/office/powerpoint/2010/main" val="729920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Quote – Aqua">
    <p:spTree>
      <p:nvGrpSpPr>
        <p:cNvPr id="1" name=""/>
        <p:cNvGrpSpPr/>
        <p:nvPr/>
      </p:nvGrpSpPr>
      <p:grpSpPr>
        <a:xfrm>
          <a:off x="0" y="0"/>
          <a:ext cx="0" cy="0"/>
          <a:chOff x="0" y="0"/>
          <a:chExt cx="0" cy="0"/>
        </a:xfrm>
      </p:grpSpPr>
      <p:sp>
        <p:nvSpPr>
          <p:cNvPr id="33" name="Freeform: Shape 1">
            <a:extLst>
              <a:ext uri="{FF2B5EF4-FFF2-40B4-BE49-F238E27FC236}">
                <a16:creationId xmlns:a16="http://schemas.microsoft.com/office/drawing/2014/main" id="{A2B10396-5330-52E9-6CAB-81B94A8222ED}"/>
              </a:ext>
            </a:extLst>
          </p:cNvPr>
          <p:cNvSpPr/>
          <p:nvPr userDrawn="1"/>
        </p:nvSpPr>
        <p:spPr>
          <a:xfrm>
            <a:off x="0" y="0"/>
            <a:ext cx="12188825" cy="6033051"/>
          </a:xfrm>
          <a:custGeom>
            <a:avLst/>
            <a:gdLst>
              <a:gd name="connsiteX0" fmla="*/ 0 w 12197292"/>
              <a:gd name="connsiteY0" fmla="*/ 0 h 6041519"/>
              <a:gd name="connsiteX1" fmla="*/ 12197292 w 12197292"/>
              <a:gd name="connsiteY1" fmla="*/ 0 h 6041519"/>
              <a:gd name="connsiteX2" fmla="*/ 12197292 w 12197292"/>
              <a:gd name="connsiteY2" fmla="*/ 1911192 h 6041519"/>
              <a:gd name="connsiteX3" fmla="*/ 11193762 w 12197292"/>
              <a:gd name="connsiteY3" fmla="*/ 1911192 h 6041519"/>
              <a:gd name="connsiteX4" fmla="*/ 10074486 w 12197292"/>
              <a:gd name="connsiteY4" fmla="*/ 2374782 h 6041519"/>
              <a:gd name="connsiteX5" fmla="*/ 6871338 w 12197292"/>
              <a:gd name="connsiteY5" fmla="*/ 5577930 h 6041519"/>
              <a:gd name="connsiteX6" fmla="*/ 5752064 w 12197292"/>
              <a:gd name="connsiteY6" fmla="*/ 6041519 h 6041519"/>
              <a:gd name="connsiteX7" fmla="*/ 0 w 12197292"/>
              <a:gd name="connsiteY7" fmla="*/ 6041519 h 6041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7292" h="6041519">
                <a:moveTo>
                  <a:pt x="0" y="0"/>
                </a:moveTo>
                <a:lnTo>
                  <a:pt x="12197292" y="0"/>
                </a:lnTo>
                <a:lnTo>
                  <a:pt x="12197292" y="1911192"/>
                </a:lnTo>
                <a:lnTo>
                  <a:pt x="11193762" y="1911192"/>
                </a:lnTo>
                <a:cubicBezTo>
                  <a:pt x="10773986" y="1911192"/>
                  <a:pt x="10371368" y="2077963"/>
                  <a:pt x="10074486" y="2374782"/>
                </a:cubicBezTo>
                <a:lnTo>
                  <a:pt x="6871338" y="5577930"/>
                </a:lnTo>
                <a:cubicBezTo>
                  <a:pt x="6574521" y="5874749"/>
                  <a:pt x="6171901" y="6041519"/>
                  <a:pt x="5752064" y="6041519"/>
                </a:cubicBezTo>
                <a:lnTo>
                  <a:pt x="0" y="6041519"/>
                </a:lnTo>
                <a:close/>
              </a:path>
            </a:pathLst>
          </a:custGeom>
          <a:solidFill>
            <a:schemeClr val="bg1"/>
          </a:solidFill>
          <a:ln w="0" cap="flat">
            <a:noFill/>
            <a:prstDash val="solid"/>
            <a:miter/>
          </a:ln>
          <a:effectLst>
            <a:outerShdw blurRad="241300" sx="102000" sy="102000" algn="ctr" rotWithShape="0">
              <a:schemeClr val="accent3">
                <a:alpha val="10000"/>
              </a:schemeClr>
            </a:outerShdw>
          </a:effectLst>
        </p:spPr>
        <p:txBody>
          <a:bodyPr rtlCol="0" anchor="ctr"/>
          <a:lstStyle/>
          <a:p>
            <a:pPr lvl="0"/>
            <a:endParaRPr lang="en-US" dirty="0"/>
          </a:p>
        </p:txBody>
      </p:sp>
      <p:sp>
        <p:nvSpPr>
          <p:cNvPr id="15" name="Freeform: Shape 14">
            <a:extLst>
              <a:ext uri="{FF2B5EF4-FFF2-40B4-BE49-F238E27FC236}">
                <a16:creationId xmlns:a16="http://schemas.microsoft.com/office/drawing/2014/main" id="{61B00066-9E85-96DD-B59A-251D959E616C}"/>
              </a:ext>
            </a:extLst>
          </p:cNvPr>
          <p:cNvSpPr/>
          <p:nvPr/>
        </p:nvSpPr>
        <p:spPr>
          <a:xfrm>
            <a:off x="-8466" y="1838847"/>
            <a:ext cx="12203641" cy="4206431"/>
          </a:xfrm>
          <a:custGeom>
            <a:avLst/>
            <a:gdLst>
              <a:gd name="connsiteX0" fmla="*/ 11193762 w 12203641"/>
              <a:gd name="connsiteY0" fmla="*/ 0 h 4206431"/>
              <a:gd name="connsiteX1" fmla="*/ 12203641 w 12203641"/>
              <a:gd name="connsiteY1" fmla="*/ 0 h 4206431"/>
              <a:gd name="connsiteX2" fmla="*/ 12203641 w 12203641"/>
              <a:gd name="connsiteY2" fmla="*/ 76041 h 4206431"/>
              <a:gd name="connsiteX3" fmla="*/ 11193825 w 12203641"/>
              <a:gd name="connsiteY3" fmla="*/ 76041 h 4206431"/>
              <a:gd name="connsiteX4" fmla="*/ 10074550 w 12203641"/>
              <a:gd name="connsiteY4" fmla="*/ 539630 h 4206431"/>
              <a:gd name="connsiteX5" fmla="*/ 6871401 w 12203641"/>
              <a:gd name="connsiteY5" fmla="*/ 3742842 h 4206431"/>
              <a:gd name="connsiteX6" fmla="*/ 5752127 w 12203641"/>
              <a:gd name="connsiteY6" fmla="*/ 4206431 h 4206431"/>
              <a:gd name="connsiteX7" fmla="*/ 0 w 12203641"/>
              <a:gd name="connsiteY7" fmla="*/ 4206431 h 4206431"/>
              <a:gd name="connsiteX8" fmla="*/ 0 w 12203641"/>
              <a:gd name="connsiteY8" fmla="*/ 4130391 h 4206431"/>
              <a:gd name="connsiteX9" fmla="*/ 5752127 w 12203641"/>
              <a:gd name="connsiteY9" fmla="*/ 4130391 h 4206431"/>
              <a:gd name="connsiteX10" fmla="*/ 6328796 w 12203641"/>
              <a:gd name="connsiteY10" fmla="*/ 4015665 h 4206431"/>
              <a:gd name="connsiteX11" fmla="*/ 6817648 w 12203641"/>
              <a:gd name="connsiteY11" fmla="*/ 3689025 h 4206431"/>
              <a:gd name="connsiteX12" fmla="*/ 10020795 w 12203641"/>
              <a:gd name="connsiteY12" fmla="*/ 485877 h 4206431"/>
              <a:gd name="connsiteX13" fmla="*/ 11193762 w 12203641"/>
              <a:gd name="connsiteY13" fmla="*/ 0 h 4206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203641" h="4206431">
                <a:moveTo>
                  <a:pt x="11193762" y="0"/>
                </a:moveTo>
                <a:lnTo>
                  <a:pt x="12203641" y="0"/>
                </a:lnTo>
                <a:lnTo>
                  <a:pt x="12203641" y="76041"/>
                </a:lnTo>
                <a:lnTo>
                  <a:pt x="11193825" y="76041"/>
                </a:lnTo>
                <a:cubicBezTo>
                  <a:pt x="10773986" y="76041"/>
                  <a:pt x="10371368" y="242812"/>
                  <a:pt x="10074550" y="539630"/>
                </a:cubicBezTo>
                <a:lnTo>
                  <a:pt x="6871401" y="3742842"/>
                </a:lnTo>
                <a:cubicBezTo>
                  <a:pt x="6574520" y="4039660"/>
                  <a:pt x="6171901" y="4206431"/>
                  <a:pt x="5752127" y="4206431"/>
                </a:cubicBezTo>
                <a:lnTo>
                  <a:pt x="0" y="4206431"/>
                </a:lnTo>
                <a:lnTo>
                  <a:pt x="0" y="4130391"/>
                </a:lnTo>
                <a:lnTo>
                  <a:pt x="5752127" y="4130391"/>
                </a:lnTo>
                <a:cubicBezTo>
                  <a:pt x="5950998" y="4130391"/>
                  <a:pt x="6145057" y="4091769"/>
                  <a:pt x="6328796" y="4015665"/>
                </a:cubicBezTo>
                <a:cubicBezTo>
                  <a:pt x="6512534" y="3939560"/>
                  <a:pt x="6677025" y="3829647"/>
                  <a:pt x="6817648" y="3689025"/>
                </a:cubicBezTo>
                <a:lnTo>
                  <a:pt x="10020795" y="485877"/>
                </a:lnTo>
                <a:cubicBezTo>
                  <a:pt x="10334077" y="172532"/>
                  <a:pt x="10750686" y="0"/>
                  <a:pt x="11193762" y="0"/>
                </a:cubicBezTo>
                <a:close/>
              </a:path>
            </a:pathLst>
          </a:custGeom>
          <a:gradFill>
            <a:gsLst>
              <a:gs pos="20000">
                <a:srgbClr val="0095C4"/>
              </a:gs>
              <a:gs pos="80000">
                <a:schemeClr val="accent2"/>
              </a:gs>
            </a:gsLst>
            <a:lin ang="0" scaled="1"/>
          </a:gradFill>
          <a:ln w="0" cap="flat">
            <a:noFill/>
            <a:prstDash val="solid"/>
            <a:miter/>
          </a:ln>
        </p:spPr>
        <p:txBody>
          <a:bodyPr rtlCol="0" anchor="ctr"/>
          <a:lstStyle/>
          <a:p>
            <a:endParaRPr lang="en-US" dirty="0"/>
          </a:p>
        </p:txBody>
      </p:sp>
      <p:sp>
        <p:nvSpPr>
          <p:cNvPr id="21" name="Text Placeholder 7">
            <a:extLst>
              <a:ext uri="{FF2B5EF4-FFF2-40B4-BE49-F238E27FC236}">
                <a16:creationId xmlns:a16="http://schemas.microsoft.com/office/drawing/2014/main" id="{608D3F09-D706-3940-8906-CE0F09AC4BB6}"/>
              </a:ext>
            </a:extLst>
          </p:cNvPr>
          <p:cNvSpPr>
            <a:spLocks noGrp="1"/>
          </p:cNvSpPr>
          <p:nvPr>
            <p:ph type="body" sz="quarter" idx="16" hasCustomPrompt="1"/>
          </p:nvPr>
        </p:nvSpPr>
        <p:spPr>
          <a:xfrm>
            <a:off x="438912" y="1600200"/>
            <a:ext cx="5413248" cy="3200400"/>
          </a:xfrm>
        </p:spPr>
        <p:txBody>
          <a:bodyPr anchor="b"/>
          <a:lstStyle>
            <a:lvl1pPr marL="169863" indent="-169863">
              <a:buClrTx/>
              <a:buSzPct val="100000"/>
              <a:buFont typeface="Metropolis" panose="00000500000000000000" pitchFamily="2" charset="0"/>
              <a:buChar char="“"/>
              <a:defRPr sz="2800">
                <a:solidFill>
                  <a:schemeClr val="accent2"/>
                </a:solidFill>
              </a:defRPr>
            </a:lvl1pPr>
            <a:lvl2pPr marL="457200" indent="-184150">
              <a:buClrTx/>
              <a:buFont typeface="Metropolis" panose="00000500000000000000" pitchFamily="2" charset="0"/>
              <a:buChar char="“"/>
              <a:defRPr>
                <a:solidFill>
                  <a:schemeClr val="bg1"/>
                </a:solidFill>
              </a:defRPr>
            </a:lvl2pPr>
            <a:lvl3pPr marL="744538" indent="-169863">
              <a:buClrTx/>
              <a:buFont typeface="Metropolis" panose="00000500000000000000" pitchFamily="2" charset="0"/>
              <a:buChar char="“"/>
              <a:defRPr>
                <a:solidFill>
                  <a:schemeClr val="bg1"/>
                </a:solidFill>
              </a:defRPr>
            </a:lvl3pPr>
            <a:lvl4pPr marL="969963" indent="-166688">
              <a:buClrTx/>
              <a:buFont typeface="Metropolis" panose="00000500000000000000" pitchFamily="2" charset="0"/>
              <a:buChar char="“"/>
              <a:defRPr>
                <a:solidFill>
                  <a:schemeClr val="bg1"/>
                </a:solidFill>
              </a:defRPr>
            </a:lvl4pPr>
            <a:lvl5pPr marL="1143000" indent="-138113">
              <a:buClrTx/>
              <a:buFont typeface="Metropolis" panose="00000500000000000000" pitchFamily="2" charset="0"/>
              <a:buChar char="“"/>
              <a:defRPr>
                <a:solidFill>
                  <a:schemeClr val="bg1"/>
                </a:solidFill>
              </a:defRPr>
            </a:lvl5pPr>
          </a:lstStyle>
          <a:p>
            <a:pPr lvl="0"/>
            <a:r>
              <a:rPr lang="en-US"/>
              <a:t>Quote text on left, blue parallelograms on the right.”</a:t>
            </a:r>
          </a:p>
        </p:txBody>
      </p:sp>
      <p:sp>
        <p:nvSpPr>
          <p:cNvPr id="19" name="Text Placeholder 10">
            <a:extLst>
              <a:ext uri="{FF2B5EF4-FFF2-40B4-BE49-F238E27FC236}">
                <a16:creationId xmlns:a16="http://schemas.microsoft.com/office/drawing/2014/main" id="{C1E51E88-6733-7942-B20E-2C56F8B2ED21}"/>
              </a:ext>
            </a:extLst>
          </p:cNvPr>
          <p:cNvSpPr>
            <a:spLocks noGrp="1"/>
          </p:cNvSpPr>
          <p:nvPr>
            <p:ph type="body" sz="quarter" idx="17" hasCustomPrompt="1"/>
          </p:nvPr>
        </p:nvSpPr>
        <p:spPr>
          <a:xfrm>
            <a:off x="612648" y="5065776"/>
            <a:ext cx="4581144" cy="274320"/>
          </a:xfrm>
        </p:spPr>
        <p:txBody>
          <a:bodyPr/>
          <a:lstStyle>
            <a:lvl1pPr marL="285750" indent="-285750">
              <a:defRPr lang="en-US" sz="1800" kern="1200" dirty="0">
                <a:solidFill>
                  <a:schemeClr val="tx1"/>
                </a:solidFill>
                <a:latin typeface="+mn-lt"/>
                <a:ea typeface="+mn-ea"/>
                <a:cs typeface="+mn-cs"/>
              </a:defRPr>
            </a:lvl1pPr>
          </a:lstStyle>
          <a:p>
            <a:pPr marL="0" lv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pPr>
            <a:r>
              <a:rPr lang="en-US" dirty="0"/>
              <a:t>Source Name</a:t>
            </a:r>
          </a:p>
        </p:txBody>
      </p:sp>
      <p:sp>
        <p:nvSpPr>
          <p:cNvPr id="11" name="Picture Placeholder 11" descr="logo placeholder: click to insert logo or delete box if not needed">
            <a:extLst>
              <a:ext uri="{FF2B5EF4-FFF2-40B4-BE49-F238E27FC236}">
                <a16:creationId xmlns:a16="http://schemas.microsoft.com/office/drawing/2014/main" id="{A92ABA6C-6064-9743-BF58-8AB21015448D}"/>
              </a:ext>
            </a:extLst>
          </p:cNvPr>
          <p:cNvSpPr>
            <a:spLocks noGrp="1"/>
          </p:cNvSpPr>
          <p:nvPr>
            <p:ph type="pic" sz="quarter" idx="4294967295" hasCustomPrompt="1"/>
          </p:nvPr>
        </p:nvSpPr>
        <p:spPr>
          <a:xfrm>
            <a:off x="8925484" y="4619335"/>
            <a:ext cx="2740025" cy="1371600"/>
          </a:xfrm>
        </p:spPr>
        <p:txBody>
          <a:bodyPr/>
          <a:lstStyle/>
          <a:p>
            <a:r>
              <a:rPr lang="en-US" dirty="0"/>
              <a:t>Click to insert logo or delete box if not needed</a:t>
            </a:r>
          </a:p>
        </p:txBody>
      </p:sp>
      <p:sp>
        <p:nvSpPr>
          <p:cNvPr id="17" name="page number">
            <a:extLst>
              <a:ext uri="{FF2B5EF4-FFF2-40B4-BE49-F238E27FC236}">
                <a16:creationId xmlns:a16="http://schemas.microsoft.com/office/drawing/2014/main" id="{DBC60254-9AEC-2A49-ABD6-870EE5B97F6C}"/>
              </a:ext>
            </a:extLst>
          </p:cNvPr>
          <p:cNvSpPr txBox="1"/>
          <p:nvPr/>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
        <p:nvSpPr>
          <p:cNvPr id="35" name="page number">
            <a:extLst>
              <a:ext uri="{FF2B5EF4-FFF2-40B4-BE49-F238E27FC236}">
                <a16:creationId xmlns:a16="http://schemas.microsoft.com/office/drawing/2014/main" id="{DBC60254-9AEC-2A49-ABD6-870EE5B97F6C}"/>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
        <p:nvSpPr>
          <p:cNvPr id="2" name="TextBox 1">
            <a:extLst>
              <a:ext uri="{FF2B5EF4-FFF2-40B4-BE49-F238E27FC236}">
                <a16:creationId xmlns:a16="http://schemas.microsoft.com/office/drawing/2014/main" id="{CEED569B-417F-F01A-7595-9D4FF970E2FC}"/>
              </a:ext>
            </a:extLst>
          </p:cNvPr>
          <p:cNvSpPr txBox="1"/>
          <p:nvPr userDrawn="1"/>
        </p:nvSpPr>
        <p:spPr>
          <a:xfrm>
            <a:off x="2109401" y="6395860"/>
            <a:ext cx="3855223" cy="215444"/>
          </a:xfrm>
          <a:prstGeom prst="rect">
            <a:avLst/>
          </a:prstGeom>
          <a:noFill/>
        </p:spPr>
        <p:txBody>
          <a:bodyPr wrap="none" lIns="0" tIns="0" rIns="0" bIns="0" rtlCol="0">
            <a:spAutoFit/>
          </a:bodyPr>
          <a:lstStyle/>
          <a:p>
            <a:pPr algn="l">
              <a:lnSpc>
                <a:spcPct val="100000"/>
              </a:lnSpc>
            </a:pPr>
            <a:r>
              <a:rPr lang="en-US" sz="700" spc="0" baseline="0" dirty="0">
                <a:ln/>
                <a:solidFill>
                  <a:schemeClr val="tx1"/>
                </a:solidFill>
                <a:latin typeface="Metropolis-Regular"/>
                <a:sym typeface="Metropolis-Regular"/>
                <a:rtl val="0"/>
              </a:rPr>
              <a:t>Broadcom Proprietary and Confidential. Copyright © 2024 Broadcom.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0" baseline="0" dirty="0">
                <a:ln/>
                <a:solidFill>
                  <a:schemeClr val="tx1"/>
                </a:solidFill>
                <a:latin typeface="Metropolis-Regular"/>
                <a:sym typeface="Metropolis-Regular"/>
                <a:rtl val="0"/>
              </a:rPr>
              <a:t>All Rights Reserved. The term “Broadcom” refers to Broadcom Inc. and/or its subsidiaries.</a:t>
            </a:r>
          </a:p>
        </p:txBody>
      </p:sp>
      <p:pic>
        <p:nvPicPr>
          <p:cNvPr id="4" name="Graphic 3">
            <a:extLst>
              <a:ext uri="{FF2B5EF4-FFF2-40B4-BE49-F238E27FC236}">
                <a16:creationId xmlns:a16="http://schemas.microsoft.com/office/drawing/2014/main" id="{C2FADA43-56BB-130E-199F-C3F3C98D8F22}"/>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588494" y="6412684"/>
            <a:ext cx="1380310" cy="181797"/>
          </a:xfrm>
          <a:prstGeom prst="rect">
            <a:avLst/>
          </a:prstGeom>
        </p:spPr>
      </p:pic>
    </p:spTree>
    <p:extLst>
      <p:ext uri="{BB962C8B-B14F-4D97-AF65-F5344CB8AC3E}">
        <p14:creationId xmlns:p14="http://schemas.microsoft.com/office/powerpoint/2010/main" val="2396944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bg1"/>
        </a:solidFill>
        <a:effectLst/>
      </p:bgPr>
    </p:bg>
    <p:spTree>
      <p:nvGrpSpPr>
        <p:cNvPr id="1" name=""/>
        <p:cNvGrpSpPr/>
        <p:nvPr/>
      </p:nvGrpSpPr>
      <p:grpSpPr>
        <a:xfrm>
          <a:off x="0" y="0"/>
          <a:ext cx="0" cy="0"/>
          <a:chOff x="0" y="0"/>
          <a:chExt cx="0" cy="0"/>
        </a:xfrm>
      </p:grpSpPr>
      <p:sp>
        <p:nvSpPr>
          <p:cNvPr id="2" name="Click to edit title"/>
          <p:cNvSpPr>
            <a:spLocks noGrp="1"/>
          </p:cNvSpPr>
          <p:nvPr>
            <p:ph type="title"/>
          </p:nvPr>
        </p:nvSpPr>
        <p:spPr>
          <a:xfrm>
            <a:off x="579809" y="412751"/>
            <a:ext cx="11001004" cy="381000"/>
          </a:xfrm>
          <a:prstGeom prst="rect">
            <a:avLst/>
          </a:prstGeom>
        </p:spPr>
        <p:txBody>
          <a:bodyPr vert="horz" wrap="none" lIns="0" tIns="0" rIns="0" bIns="0" rtlCol="0" anchor="b">
            <a:noAutofit/>
          </a:bodyPr>
          <a:lstStyle/>
          <a:p>
            <a:r>
              <a:rPr lang="en-US" dirty="0"/>
              <a:t>Click to edit Master default content style</a:t>
            </a:r>
          </a:p>
        </p:txBody>
      </p:sp>
      <p:sp>
        <p:nvSpPr>
          <p:cNvPr id="3" name="Click to edit content box"/>
          <p:cNvSpPr>
            <a:spLocks noGrp="1"/>
          </p:cNvSpPr>
          <p:nvPr>
            <p:ph type="body" idx="1"/>
          </p:nvPr>
        </p:nvSpPr>
        <p:spPr>
          <a:xfrm>
            <a:off x="609441" y="1600203"/>
            <a:ext cx="10969943" cy="4580461"/>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Graphic 7">
            <a:extLst>
              <a:ext uri="{FF2B5EF4-FFF2-40B4-BE49-F238E27FC236}">
                <a16:creationId xmlns:a16="http://schemas.microsoft.com/office/drawing/2014/main" id="{4347DF9D-10B3-D013-C54B-0CEA1344F18E}"/>
              </a:ext>
            </a:extLst>
          </p:cNvPr>
          <p:cNvSpPr/>
          <p:nvPr/>
        </p:nvSpPr>
        <p:spPr>
          <a:xfrm>
            <a:off x="0" y="0"/>
            <a:ext cx="12188825" cy="74871"/>
          </a:xfrm>
          <a:custGeom>
            <a:avLst/>
            <a:gdLst>
              <a:gd name="connsiteX0" fmla="*/ 0 w 12185715"/>
              <a:gd name="connsiteY0" fmla="*/ 0 h 74871"/>
              <a:gd name="connsiteX1" fmla="*/ 12185716 w 12185715"/>
              <a:gd name="connsiteY1" fmla="*/ 0 h 74871"/>
              <a:gd name="connsiteX2" fmla="*/ 12185716 w 12185715"/>
              <a:gd name="connsiteY2" fmla="*/ 74871 h 74871"/>
              <a:gd name="connsiteX3" fmla="*/ 0 w 12185715"/>
              <a:gd name="connsiteY3" fmla="*/ 74871 h 74871"/>
            </a:gdLst>
            <a:ahLst/>
            <a:cxnLst>
              <a:cxn ang="0">
                <a:pos x="connsiteX0" y="connsiteY0"/>
              </a:cxn>
              <a:cxn ang="0">
                <a:pos x="connsiteX1" y="connsiteY1"/>
              </a:cxn>
              <a:cxn ang="0">
                <a:pos x="connsiteX2" y="connsiteY2"/>
              </a:cxn>
              <a:cxn ang="0">
                <a:pos x="connsiteX3" y="connsiteY3"/>
              </a:cxn>
            </a:cxnLst>
            <a:rect l="l" t="t" r="r" b="b"/>
            <a:pathLst>
              <a:path w="12185715" h="74871">
                <a:moveTo>
                  <a:pt x="0" y="0"/>
                </a:moveTo>
                <a:lnTo>
                  <a:pt x="12185716" y="0"/>
                </a:lnTo>
                <a:lnTo>
                  <a:pt x="12185716" y="74871"/>
                </a:lnTo>
                <a:lnTo>
                  <a:pt x="0" y="74871"/>
                </a:lnTo>
                <a:close/>
              </a:path>
            </a:pathLst>
          </a:custGeom>
          <a:gradFill>
            <a:gsLst>
              <a:gs pos="0">
                <a:schemeClr val="accent4"/>
              </a:gs>
              <a:gs pos="25000">
                <a:schemeClr val="accent1"/>
              </a:gs>
              <a:gs pos="50000">
                <a:schemeClr val="accent3"/>
              </a:gs>
              <a:gs pos="75000">
                <a:schemeClr val="accent2"/>
              </a:gs>
              <a:gs pos="100000">
                <a:schemeClr val="accent5"/>
              </a:gs>
            </a:gsLst>
            <a:lin ang="0" scaled="1"/>
          </a:gradFill>
          <a:ln w="0" cap="flat">
            <a:noFill/>
            <a:prstDash val="solid"/>
            <a:miter/>
          </a:ln>
        </p:spPr>
        <p:txBody>
          <a:bodyPr rtlCol="0" anchor="ctr"/>
          <a:lstStyle/>
          <a:p>
            <a:endParaRPr lang="en-US" dirty="0"/>
          </a:p>
        </p:txBody>
      </p:sp>
      <p:sp>
        <p:nvSpPr>
          <p:cNvPr id="5" name="TextBox 4">
            <a:extLst>
              <a:ext uri="{FF2B5EF4-FFF2-40B4-BE49-F238E27FC236}">
                <a16:creationId xmlns:a16="http://schemas.microsoft.com/office/drawing/2014/main" id="{69734F8E-093B-A273-CFC7-381D1D5E8723}"/>
              </a:ext>
            </a:extLst>
          </p:cNvPr>
          <p:cNvSpPr txBox="1"/>
          <p:nvPr userDrawn="1"/>
        </p:nvSpPr>
        <p:spPr>
          <a:xfrm>
            <a:off x="2109401" y="6395860"/>
            <a:ext cx="3855223" cy="215444"/>
          </a:xfrm>
          <a:prstGeom prst="rect">
            <a:avLst/>
          </a:prstGeom>
          <a:noFill/>
        </p:spPr>
        <p:txBody>
          <a:bodyPr wrap="none" lIns="0" tIns="0" rIns="0" bIns="0" rtlCol="0">
            <a:spAutoFit/>
          </a:bodyPr>
          <a:lstStyle/>
          <a:p>
            <a:pPr algn="l">
              <a:lnSpc>
                <a:spcPct val="100000"/>
              </a:lnSpc>
            </a:pPr>
            <a:r>
              <a:rPr lang="en-US" sz="700" spc="0" baseline="0" dirty="0">
                <a:ln/>
                <a:solidFill>
                  <a:schemeClr val="tx1"/>
                </a:solidFill>
                <a:latin typeface="Metropolis-Regular"/>
                <a:sym typeface="Metropolis-Regular"/>
                <a:rtl val="0"/>
              </a:rPr>
              <a:t>Broadcom Proprietary and Confidential. Copyright © 2025 Broadcom.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0" baseline="0" dirty="0">
                <a:ln/>
                <a:solidFill>
                  <a:schemeClr val="tx1"/>
                </a:solidFill>
                <a:latin typeface="Metropolis-Regular"/>
                <a:sym typeface="Metropolis-Regular"/>
                <a:rtl val="0"/>
              </a:rPr>
              <a:t>All Rights Reserved. The term “Broadcom” refers to Broadcom Inc. and/or its subsidiaries.</a:t>
            </a:r>
          </a:p>
        </p:txBody>
      </p:sp>
      <p:pic>
        <p:nvPicPr>
          <p:cNvPr id="7" name="Graphic 6">
            <a:extLst>
              <a:ext uri="{FF2B5EF4-FFF2-40B4-BE49-F238E27FC236}">
                <a16:creationId xmlns:a16="http://schemas.microsoft.com/office/drawing/2014/main" id="{44819C84-9523-5425-B4DF-9006D7B15FC8}"/>
              </a:ext>
            </a:extLst>
          </p:cNvPr>
          <p:cNvPicPr>
            <a:picLocks noChangeAspect="1"/>
          </p:cNvPicPr>
          <p:nvPr userDrawn="1"/>
        </p:nvPicPr>
        <p:blipFill>
          <a:blip r:embed="rId44">
            <a:extLst>
              <a:ext uri="{96DAC541-7B7A-43D3-8B79-37D633B846F1}">
                <asvg:svgBlip xmlns:asvg="http://schemas.microsoft.com/office/drawing/2016/SVG/main" xmlns="" r:embed="rId45"/>
              </a:ext>
            </a:extLst>
          </a:blip>
          <a:stretch>
            <a:fillRect/>
          </a:stretch>
        </p:blipFill>
        <p:spPr>
          <a:xfrm>
            <a:off x="588494" y="6412684"/>
            <a:ext cx="1380310" cy="181797"/>
          </a:xfrm>
          <a:prstGeom prst="rect">
            <a:avLst/>
          </a:prstGeom>
        </p:spPr>
      </p:pic>
    </p:spTree>
    <p:extLst>
      <p:ext uri="{BB962C8B-B14F-4D97-AF65-F5344CB8AC3E}">
        <p14:creationId xmlns:p14="http://schemas.microsoft.com/office/powerpoint/2010/main" val="1398740080"/>
      </p:ext>
    </p:extLst>
  </p:cSld>
  <p:clrMap bg1="lt1" tx1="dk1" bg2="lt2" tx2="dk2" accent1="accent1" accent2="accent2" accent3="accent3" accent4="accent4" accent5="accent5" accent6="accent6" hlink="hlink" folHlink="folHlink"/>
  <p:sldLayoutIdLst>
    <p:sldLayoutId id="2147484238" r:id="rId1"/>
    <p:sldLayoutId id="2147484239"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 id="2147484208" r:id="rId12"/>
    <p:sldLayoutId id="2147484209" r:id="rId13"/>
    <p:sldLayoutId id="2147484210" r:id="rId14"/>
    <p:sldLayoutId id="2147484211" r:id="rId15"/>
    <p:sldLayoutId id="2147484212" r:id="rId16"/>
    <p:sldLayoutId id="2147484213" r:id="rId17"/>
    <p:sldLayoutId id="2147484214" r:id="rId18"/>
    <p:sldLayoutId id="2147484215" r:id="rId19"/>
    <p:sldLayoutId id="2147484216" r:id="rId20"/>
    <p:sldLayoutId id="2147484217" r:id="rId21"/>
    <p:sldLayoutId id="2147484218" r:id="rId22"/>
    <p:sldLayoutId id="2147484219" r:id="rId23"/>
    <p:sldLayoutId id="2147484220" r:id="rId24"/>
    <p:sldLayoutId id="2147484221" r:id="rId25"/>
    <p:sldLayoutId id="2147484222" r:id="rId26"/>
    <p:sldLayoutId id="2147484223" r:id="rId27"/>
    <p:sldLayoutId id="2147484224" r:id="rId28"/>
    <p:sldLayoutId id="2147484225" r:id="rId29"/>
    <p:sldLayoutId id="2147484226" r:id="rId30"/>
    <p:sldLayoutId id="2147484227" r:id="rId31"/>
    <p:sldLayoutId id="2147484228" r:id="rId32"/>
    <p:sldLayoutId id="2147484229" r:id="rId33"/>
    <p:sldLayoutId id="2147484230" r:id="rId34"/>
    <p:sldLayoutId id="2147484231" r:id="rId35"/>
    <p:sldLayoutId id="2147484232" r:id="rId36"/>
    <p:sldLayoutId id="2147484233" r:id="rId37"/>
    <p:sldLayoutId id="2147484234" r:id="rId38"/>
    <p:sldLayoutId id="2147484240" r:id="rId39"/>
    <p:sldLayoutId id="2147484241" r:id="rId40"/>
    <p:sldLayoutId id="2147484242" r:id="rId41"/>
    <p:sldLayoutId id="2147484243" r:id="rId4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800" b="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1200"/>
        </a:spcAft>
        <a:buClr>
          <a:schemeClr val="tx1">
            <a:lumMod val="60000"/>
            <a:lumOff val="40000"/>
          </a:schemeClr>
        </a:buClr>
        <a:buSzPct val="90000"/>
        <a:buFont typeface="Arial" panose="020B0604020202020204" pitchFamily="34" charset="0"/>
        <a:buChar char="​"/>
        <a:defRPr sz="2000" kern="1200">
          <a:solidFill>
            <a:schemeClr val="tx1"/>
          </a:solidFill>
          <a:latin typeface="+mn-lt"/>
          <a:ea typeface="+mn-ea"/>
          <a:cs typeface="+mn-cs"/>
        </a:defRPr>
      </a:lvl1pPr>
      <a:lvl2pPr marL="457200" indent="-184150"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defRPr sz="1800" kern="1200">
          <a:solidFill>
            <a:schemeClr val="tx1"/>
          </a:solidFill>
          <a:latin typeface="+mn-lt"/>
          <a:ea typeface="+mn-ea"/>
          <a:cs typeface="+mn-cs"/>
        </a:defRPr>
      </a:lvl2pPr>
      <a:lvl3pPr marL="744538" indent="-169863" algn="l" defTabSz="914400" rtl="0" eaLnBrk="1" latinLnBrk="0" hangingPunct="1">
        <a:lnSpc>
          <a:spcPct val="100000"/>
        </a:lnSpc>
        <a:spcBef>
          <a:spcPts val="0"/>
        </a:spcBef>
        <a:spcAft>
          <a:spcPts val="1200"/>
        </a:spcAft>
        <a:buClr>
          <a:schemeClr val="bg2">
            <a:lumMod val="25000"/>
          </a:schemeClr>
        </a:buClr>
        <a:buSzPct val="90000"/>
        <a:buFont typeface="Camphor Std" panose="020B0504030404020204" pitchFamily="34" charset="0"/>
        <a:buChar char="–"/>
        <a:defRPr sz="1600" kern="1200">
          <a:solidFill>
            <a:schemeClr val="tx1"/>
          </a:solidFill>
          <a:latin typeface="+mn-lt"/>
          <a:ea typeface="+mn-ea"/>
          <a:cs typeface="+mn-cs"/>
        </a:defRPr>
      </a:lvl3pPr>
      <a:lvl4pPr marL="969963" indent="-166688"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defRPr sz="1400" kern="1200">
          <a:solidFill>
            <a:schemeClr val="tx1"/>
          </a:solidFill>
          <a:latin typeface="+mn-lt"/>
          <a:ea typeface="+mn-ea"/>
          <a:cs typeface="+mn-cs"/>
        </a:defRPr>
      </a:lvl4pPr>
      <a:lvl5pPr marL="1143000" indent="-138113" algn="l" defTabSz="914400" rtl="0" eaLnBrk="1" latinLnBrk="0" hangingPunct="1">
        <a:lnSpc>
          <a:spcPct val="100000"/>
        </a:lnSpc>
        <a:spcBef>
          <a:spcPts val="0"/>
        </a:spcBef>
        <a:spcAft>
          <a:spcPts val="1200"/>
        </a:spcAft>
        <a:buClr>
          <a:schemeClr val="bg2">
            <a:lumMod val="25000"/>
          </a:schemeClr>
        </a:buClr>
        <a:buSzPct val="90000"/>
        <a:buFont typeface="Camphor Std" panose="020B0504030404020204" pitchFamily="34" charset="0"/>
        <a:buChar char="–"/>
        <a:tabLst/>
        <a:defRPr sz="1400" kern="1200">
          <a:solidFill>
            <a:schemeClr val="tx1"/>
          </a:solidFill>
          <a:latin typeface="+mn-lt"/>
          <a:ea typeface="+mn-ea"/>
          <a:cs typeface="+mn-cs"/>
        </a:defRPr>
      </a:lvl5pPr>
      <a:lvl6pPr marL="1258888" indent="-111125"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tabLst/>
        <a:defRPr sz="1400" kern="1200">
          <a:solidFill>
            <a:schemeClr val="tx1"/>
          </a:solidFill>
          <a:latin typeface="+mn-lt"/>
          <a:ea typeface="+mn-ea"/>
          <a:cs typeface="+mn-cs"/>
        </a:defRPr>
      </a:lvl6pPr>
      <a:lvl7pPr marL="1379538" indent="-120650" algn="l" defTabSz="914400" rtl="0" eaLnBrk="1" latinLnBrk="0" hangingPunct="1">
        <a:lnSpc>
          <a:spcPct val="100000"/>
        </a:lnSpc>
        <a:spcBef>
          <a:spcPts val="0"/>
        </a:spcBef>
        <a:spcAft>
          <a:spcPts val="1200"/>
        </a:spcAft>
        <a:buClr>
          <a:schemeClr val="bg2">
            <a:lumMod val="25000"/>
          </a:schemeClr>
        </a:buClr>
        <a:buSzPct val="90000"/>
        <a:buFont typeface="System Font Regular"/>
        <a:buChar char="-"/>
        <a:tabLst/>
        <a:defRPr sz="1400" kern="1200">
          <a:solidFill>
            <a:schemeClr val="tx1"/>
          </a:solidFill>
          <a:latin typeface="+mn-lt"/>
          <a:ea typeface="+mn-ea"/>
          <a:cs typeface="+mn-cs"/>
        </a:defRPr>
      </a:lvl7pPr>
      <a:lvl8pPr marL="1550988" indent="-120650"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tabLst/>
        <a:defRPr sz="1400" kern="1200">
          <a:solidFill>
            <a:schemeClr val="tx1"/>
          </a:solidFill>
          <a:latin typeface="+mn-lt"/>
          <a:ea typeface="+mn-ea"/>
          <a:cs typeface="+mn-cs"/>
        </a:defRPr>
      </a:lvl8pPr>
      <a:lvl9pPr marL="1722438" indent="-120650" algn="l" defTabSz="914400" rtl="0" eaLnBrk="1" latinLnBrk="0" hangingPunct="1">
        <a:lnSpc>
          <a:spcPct val="100000"/>
        </a:lnSpc>
        <a:spcBef>
          <a:spcPts val="0"/>
        </a:spcBef>
        <a:spcAft>
          <a:spcPts val="1200"/>
        </a:spcAft>
        <a:buClr>
          <a:schemeClr val="bg2">
            <a:lumMod val="25000"/>
          </a:schemeClr>
        </a:buClr>
        <a:buSzPct val="90000"/>
        <a:buFont typeface="System Font Regular"/>
        <a:buChar char="-"/>
        <a:tabLst/>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guide id="3" orient="horz" pos="1872">
          <p15:clr>
            <a:srgbClr val="F26B43"/>
          </p15:clr>
        </p15:guide>
        <p15:guide id="4" orient="horz" pos="1584">
          <p15:clr>
            <a:srgbClr val="F26B43"/>
          </p15:clr>
        </p15:guide>
        <p15:guide id="5" orient="horz" pos="1296">
          <p15:clr>
            <a:srgbClr val="F26B43"/>
          </p15:clr>
        </p15:guide>
        <p15:guide id="6" orient="horz" pos="1008">
          <p15:clr>
            <a:srgbClr val="F26B43"/>
          </p15:clr>
        </p15:guide>
        <p15:guide id="7" orient="horz" pos="720">
          <p15:clr>
            <a:srgbClr val="F26B43"/>
          </p15:clr>
        </p15:guide>
        <p15:guide id="8" orient="horz" pos="576">
          <p15:clr>
            <a:srgbClr val="F26B43"/>
          </p15:clr>
        </p15:guide>
        <p15:guide id="9" orient="horz" pos="288">
          <p15:clr>
            <a:srgbClr val="F26B43"/>
          </p15:clr>
        </p15:guide>
        <p15:guide id="10" orient="horz">
          <p15:clr>
            <a:srgbClr val="F26B43"/>
          </p15:clr>
        </p15:guide>
        <p15:guide id="11" orient="horz" pos="2448">
          <p15:clr>
            <a:srgbClr val="F26B43"/>
          </p15:clr>
        </p15:guide>
        <p15:guide id="12" orient="horz" pos="2736">
          <p15:clr>
            <a:srgbClr val="F26B43"/>
          </p15:clr>
        </p15:guide>
        <p15:guide id="13" orient="horz" pos="3024">
          <p15:clr>
            <a:srgbClr val="F26B43"/>
          </p15:clr>
        </p15:guide>
        <p15:guide id="14" orient="horz" pos="3312">
          <p15:clr>
            <a:srgbClr val="F26B43"/>
          </p15:clr>
        </p15:guide>
        <p15:guide id="15" orient="horz" pos="3600">
          <p15:clr>
            <a:srgbClr val="F26B43"/>
          </p15:clr>
        </p15:guide>
        <p15:guide id="16" orient="horz" pos="3888">
          <p15:clr>
            <a:srgbClr val="F26B43"/>
          </p15:clr>
        </p15:guide>
        <p15:guide id="17" orient="horz" pos="4032">
          <p15:clr>
            <a:srgbClr val="F26B43"/>
          </p15:clr>
        </p15:guide>
        <p15:guide id="18" pos="3551">
          <p15:clr>
            <a:srgbClr val="F26B43"/>
          </p15:clr>
        </p15:guide>
        <p15:guide id="19" pos="3263">
          <p15:clr>
            <a:srgbClr val="F26B43"/>
          </p15:clr>
        </p15:guide>
        <p15:guide id="20" pos="2975">
          <p15:clr>
            <a:srgbClr val="F26B43"/>
          </p15:clr>
        </p15:guide>
        <p15:guide id="21" pos="2687">
          <p15:clr>
            <a:srgbClr val="F26B43"/>
          </p15:clr>
        </p15:guide>
        <p15:guide id="22" pos="2399">
          <p15:clr>
            <a:srgbClr val="F26B43"/>
          </p15:clr>
        </p15:guide>
        <p15:guide id="23" pos="2111">
          <p15:clr>
            <a:srgbClr val="F26B43"/>
          </p15:clr>
        </p15:guide>
        <p15:guide id="24" pos="1823">
          <p15:clr>
            <a:srgbClr val="F26B43"/>
          </p15:clr>
        </p15:guide>
        <p15:guide id="25" pos="1535">
          <p15:clr>
            <a:srgbClr val="F26B43"/>
          </p15:clr>
        </p15:guide>
        <p15:guide id="26" pos="1247">
          <p15:clr>
            <a:srgbClr val="F26B43"/>
          </p15:clr>
        </p15:guide>
        <p15:guide id="27" pos="959">
          <p15:clr>
            <a:srgbClr val="F26B43"/>
          </p15:clr>
        </p15:guide>
        <p15:guide id="28" pos="671">
          <p15:clr>
            <a:srgbClr val="F26B43"/>
          </p15:clr>
        </p15:guide>
        <p15:guide id="29" pos="383">
          <p15:clr>
            <a:srgbClr val="F26B43"/>
          </p15:clr>
        </p15:guide>
        <p15:guide id="30" pos="4127">
          <p15:clr>
            <a:srgbClr val="F26B43"/>
          </p15:clr>
        </p15:guide>
        <p15:guide id="31" pos="4415">
          <p15:clr>
            <a:srgbClr val="F26B43"/>
          </p15:clr>
        </p15:guide>
        <p15:guide id="32" pos="4703">
          <p15:clr>
            <a:srgbClr val="F26B43"/>
          </p15:clr>
        </p15:guide>
        <p15:guide id="33" pos="4991">
          <p15:clr>
            <a:srgbClr val="F26B43"/>
          </p15:clr>
        </p15:guide>
        <p15:guide id="34" pos="5279">
          <p15:clr>
            <a:srgbClr val="F26B43"/>
          </p15:clr>
        </p15:guide>
        <p15:guide id="35" pos="5567">
          <p15:clr>
            <a:srgbClr val="F26B43"/>
          </p15:clr>
        </p15:guide>
        <p15:guide id="36" pos="5855">
          <p15:clr>
            <a:srgbClr val="F26B43"/>
          </p15:clr>
        </p15:guide>
        <p15:guide id="37" pos="6143">
          <p15:clr>
            <a:srgbClr val="F26B43"/>
          </p15:clr>
        </p15:guide>
        <p15:guide id="38" pos="6431">
          <p15:clr>
            <a:srgbClr val="F26B43"/>
          </p15:clr>
        </p15:guide>
        <p15:guide id="39" pos="6719">
          <p15:clr>
            <a:srgbClr val="F26B43"/>
          </p15:clr>
        </p15:guide>
        <p15:guide id="40" pos="7007">
          <p15:clr>
            <a:srgbClr val="F26B43"/>
          </p15:clr>
        </p15:guide>
        <p15:guide id="41" pos="7295">
          <p15:clr>
            <a:srgbClr val="F26B43"/>
          </p15:clr>
        </p15:guide>
        <p15:guide id="42" pos="7678">
          <p15:clr>
            <a:srgbClr val="F26B43"/>
          </p15:clr>
        </p15:guide>
        <p15:guide id="43" orient="horz" pos="4320">
          <p15:clr>
            <a:srgbClr val="F26B43"/>
          </p15:clr>
        </p15:guide>
        <p15:guide id="4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upport.microsoft.com/en-us/office/apply-a-template-to-an-existing-presentation-43f7fc75-db26-433b-8248-9fcd0093006b" TargetMode="External"/><Relationship Id="rId7" Type="http://schemas.openxmlformats.org/officeDocument/2006/relationships/hyperlink" Target="https://ent.box.com/s/gagpoy3zmem04a1sand7r1y0xairomlh" TargetMode="External"/><Relationship Id="rId2" Type="http://schemas.openxmlformats.org/officeDocument/2006/relationships/notesSlide" Target="../notesSlides/notesSlide1.xml"/><Relationship Id="rId1" Type="http://schemas.openxmlformats.org/officeDocument/2006/relationships/slideLayout" Target="../slideLayouts/slideLayout39.xml"/><Relationship Id="rId6" Type="http://schemas.openxmlformats.org/officeDocument/2006/relationships/hyperlink" Target="https://docs.google.com/presentation/d/1GNl7m4NN50JSvTDYhKgSPAnL9G__zdjDUrsOPpVc56Q/edit?usp=sharing" TargetMode="External"/><Relationship Id="rId5" Type="http://schemas.openxmlformats.org/officeDocument/2006/relationships/hyperlink" Target="https://docs.google.com/presentation/d/1YdLuQQLTGVKa2P4Ze9bIkPmV0hSunLsWWd-45LGuFBk/edit?usp=drive_link" TargetMode="External"/><Relationship Id="rId4" Type="http://schemas.openxmlformats.org/officeDocument/2006/relationships/hyperlink" Target="https://docs.google.com/presentation/d/1QV4uGr2oKq5z24TiDO5o3KrargvSWnxsMhoET7IHl_0/edit?usp=drive_link"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brand-list@broadcom.com" TargetMode="Externa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3" Type="http://schemas.openxmlformats.org/officeDocument/2006/relationships/hyperlink" Target="https://ent.box.com/s/i4bizjg4e9llkdnyep0qd95nu40vnadc" TargetMode="External"/><Relationship Id="rId2" Type="http://schemas.openxmlformats.org/officeDocument/2006/relationships/notesSlide" Target="../notesSlides/notesSlide2.xml"/><Relationship Id="rId1" Type="http://schemas.openxmlformats.org/officeDocument/2006/relationships/slideLayout" Target="../slideLayouts/slideLayout4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Content Placeholder 4">
            <a:extLst>
              <a:ext uri="{FF2B5EF4-FFF2-40B4-BE49-F238E27FC236}">
                <a16:creationId xmlns:a16="http://schemas.microsoft.com/office/drawing/2014/main" id="{8456DF7F-5EAE-0C1E-3B73-4DAF04583B48}"/>
              </a:ext>
            </a:extLst>
          </p:cNvPr>
          <p:cNvSpPr txBox="1">
            <a:spLocks/>
          </p:cNvSpPr>
          <p:nvPr/>
        </p:nvSpPr>
        <p:spPr>
          <a:xfrm>
            <a:off x="567418" y="1872205"/>
            <a:ext cx="5700212" cy="4572000"/>
          </a:xfrm>
          <a:prstGeom prst="rect">
            <a:avLst/>
          </a:prstGeom>
          <a:noFill/>
        </p:spPr>
        <p:txBody>
          <a:bodyPr/>
          <a:lstStyle>
            <a:lvl1pPr marL="0" indent="0" algn="l" defTabSz="914400" rtl="0" eaLnBrk="1" latinLnBrk="0" hangingPunct="1">
              <a:lnSpc>
                <a:spcPct val="100000"/>
              </a:lnSpc>
              <a:spcBef>
                <a:spcPts val="0"/>
              </a:spcBef>
              <a:spcAft>
                <a:spcPts val="1200"/>
              </a:spcAft>
              <a:buClr>
                <a:schemeClr val="tx1">
                  <a:lumMod val="60000"/>
                  <a:lumOff val="40000"/>
                </a:schemeClr>
              </a:buClr>
              <a:buSzPct val="90000"/>
              <a:buFont typeface="Arial" panose="020B0604020202020204" pitchFamily="34" charset="0"/>
              <a:buChar char="​"/>
              <a:defRPr sz="2000" kern="1200">
                <a:solidFill>
                  <a:schemeClr val="tx1"/>
                </a:solidFill>
                <a:latin typeface="+mn-lt"/>
                <a:ea typeface="+mn-ea"/>
                <a:cs typeface="+mn-cs"/>
              </a:defRPr>
            </a:lvl1pPr>
            <a:lvl2pPr marL="457200" indent="-184150"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defRPr sz="1800" kern="1200">
                <a:solidFill>
                  <a:schemeClr val="tx1"/>
                </a:solidFill>
                <a:latin typeface="+mn-lt"/>
                <a:ea typeface="+mn-ea"/>
                <a:cs typeface="+mn-cs"/>
              </a:defRPr>
            </a:lvl2pPr>
            <a:lvl3pPr marL="744538" indent="-169863" algn="l" defTabSz="914400" rtl="0" eaLnBrk="1" latinLnBrk="0" hangingPunct="1">
              <a:lnSpc>
                <a:spcPct val="100000"/>
              </a:lnSpc>
              <a:spcBef>
                <a:spcPts val="0"/>
              </a:spcBef>
              <a:spcAft>
                <a:spcPts val="1200"/>
              </a:spcAft>
              <a:buClr>
                <a:schemeClr val="bg2">
                  <a:lumMod val="25000"/>
                </a:schemeClr>
              </a:buClr>
              <a:buSzPct val="90000"/>
              <a:buFont typeface="Camphor Std" panose="020B0504030404020204" pitchFamily="34" charset="0"/>
              <a:buChar char="–"/>
              <a:defRPr sz="1600" kern="1200">
                <a:solidFill>
                  <a:schemeClr val="tx1"/>
                </a:solidFill>
                <a:latin typeface="+mn-lt"/>
                <a:ea typeface="+mn-ea"/>
                <a:cs typeface="+mn-cs"/>
              </a:defRPr>
            </a:lvl3pPr>
            <a:lvl4pPr marL="969963" indent="-166688"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defRPr sz="1400" kern="1200">
                <a:solidFill>
                  <a:schemeClr val="tx1"/>
                </a:solidFill>
                <a:latin typeface="+mn-lt"/>
                <a:ea typeface="+mn-ea"/>
                <a:cs typeface="+mn-cs"/>
              </a:defRPr>
            </a:lvl4pPr>
            <a:lvl5pPr marL="1143000" indent="-138113" algn="l" defTabSz="914400" rtl="0" eaLnBrk="1" latinLnBrk="0" hangingPunct="1">
              <a:lnSpc>
                <a:spcPct val="100000"/>
              </a:lnSpc>
              <a:spcBef>
                <a:spcPts val="0"/>
              </a:spcBef>
              <a:spcAft>
                <a:spcPts val="1200"/>
              </a:spcAft>
              <a:buClr>
                <a:schemeClr val="bg2">
                  <a:lumMod val="25000"/>
                </a:schemeClr>
              </a:buClr>
              <a:buSzPct val="90000"/>
              <a:buFont typeface="Camphor Std" panose="020B0504030404020204" pitchFamily="34" charset="0"/>
              <a:buChar char="–"/>
              <a:tabLst/>
              <a:defRPr sz="1400" kern="1200">
                <a:solidFill>
                  <a:schemeClr val="tx1"/>
                </a:solidFill>
                <a:latin typeface="+mn-lt"/>
                <a:ea typeface="+mn-ea"/>
                <a:cs typeface="+mn-cs"/>
              </a:defRPr>
            </a:lvl5pPr>
            <a:lvl6pPr marL="1258888" indent="-111125"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tabLst/>
              <a:defRPr sz="1400" kern="1200">
                <a:solidFill>
                  <a:schemeClr val="tx1"/>
                </a:solidFill>
                <a:latin typeface="+mn-lt"/>
                <a:ea typeface="+mn-ea"/>
                <a:cs typeface="+mn-cs"/>
              </a:defRPr>
            </a:lvl6pPr>
            <a:lvl7pPr marL="1379538" indent="-120650" algn="l" defTabSz="914400" rtl="0" eaLnBrk="1" latinLnBrk="0" hangingPunct="1">
              <a:lnSpc>
                <a:spcPct val="100000"/>
              </a:lnSpc>
              <a:spcBef>
                <a:spcPts val="0"/>
              </a:spcBef>
              <a:spcAft>
                <a:spcPts val="1200"/>
              </a:spcAft>
              <a:buClr>
                <a:schemeClr val="bg2">
                  <a:lumMod val="25000"/>
                </a:schemeClr>
              </a:buClr>
              <a:buSzPct val="90000"/>
              <a:buFont typeface="System Font Regular"/>
              <a:buChar char="-"/>
              <a:tabLst/>
              <a:defRPr sz="1400" kern="1200">
                <a:solidFill>
                  <a:schemeClr val="tx1"/>
                </a:solidFill>
                <a:latin typeface="+mn-lt"/>
                <a:ea typeface="+mn-ea"/>
                <a:cs typeface="+mn-cs"/>
              </a:defRPr>
            </a:lvl7pPr>
            <a:lvl8pPr marL="1550988" indent="-120650"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tabLst/>
              <a:defRPr sz="1400" kern="1200">
                <a:solidFill>
                  <a:schemeClr val="tx1"/>
                </a:solidFill>
                <a:latin typeface="+mn-lt"/>
                <a:ea typeface="+mn-ea"/>
                <a:cs typeface="+mn-cs"/>
              </a:defRPr>
            </a:lvl8pPr>
            <a:lvl9pPr marL="1722438" indent="-120650" algn="l" defTabSz="914400" rtl="0" eaLnBrk="1" latinLnBrk="0" hangingPunct="1">
              <a:lnSpc>
                <a:spcPct val="100000"/>
              </a:lnSpc>
              <a:spcBef>
                <a:spcPts val="0"/>
              </a:spcBef>
              <a:spcAft>
                <a:spcPts val="1200"/>
              </a:spcAft>
              <a:buClr>
                <a:schemeClr val="bg2">
                  <a:lumMod val="25000"/>
                </a:schemeClr>
              </a:buClr>
              <a:buSzPct val="90000"/>
              <a:buFont typeface="System Font Regular"/>
              <a:buChar char="-"/>
              <a:tabLst/>
              <a:defRPr sz="1400" kern="1200">
                <a:solidFill>
                  <a:schemeClr val="tx1"/>
                </a:solidFill>
                <a:latin typeface="+mn-lt"/>
                <a:ea typeface="+mn-ea"/>
                <a:cs typeface="+mn-cs"/>
              </a:defRPr>
            </a:lvl9pPr>
          </a:lstStyle>
          <a:p>
            <a:r>
              <a:rPr lang="en-US" sz="1400" dirty="0"/>
              <a:t>How to convert your existing deck to this template</a:t>
            </a:r>
          </a:p>
          <a:p>
            <a:pPr marL="342900" indent="-342900">
              <a:buFont typeface="+mj-lt"/>
              <a:buAutoNum type="arabicPeriod"/>
            </a:pPr>
            <a:r>
              <a:rPr lang="en-US" sz="1400" dirty="0"/>
              <a:t>Open the deck you want to convert. Copy all the slides from the deck you want to convert (select all slides in the slide view pane and copy into the slide view pane of this template deck). </a:t>
            </a:r>
          </a:p>
          <a:p>
            <a:pPr marL="342900" indent="-342900">
              <a:buFont typeface="+mj-lt"/>
              <a:buAutoNum type="arabicPeriod"/>
            </a:pPr>
            <a:r>
              <a:rPr lang="en-US" sz="1400" dirty="0"/>
              <a:t>Paste the slides into this Explore 2025 PowerPoint template. </a:t>
            </a:r>
          </a:p>
          <a:p>
            <a:pPr marL="342900" indent="-342900">
              <a:buFont typeface="+mj-lt"/>
              <a:buAutoNum type="arabicPeriod"/>
            </a:pPr>
            <a:r>
              <a:rPr lang="en-US" sz="1400" dirty="0"/>
              <a:t>Important: Select “</a:t>
            </a:r>
            <a:r>
              <a:rPr lang="en-US" sz="1400" b="1" dirty="0">
                <a:solidFill>
                  <a:schemeClr val="accent3"/>
                </a:solidFill>
              </a:rPr>
              <a:t>Use destination theme</a:t>
            </a:r>
            <a:r>
              <a:rPr lang="en-US" sz="1400" dirty="0"/>
              <a:t>” from the drop down that appears by the clipboard icon in the slide view panel. </a:t>
            </a:r>
          </a:p>
          <a:p>
            <a:pPr marL="342900" indent="-342900">
              <a:buFont typeface="+mj-lt"/>
              <a:buAutoNum type="arabicPeriod"/>
            </a:pPr>
            <a:r>
              <a:rPr lang="en-US" sz="1400" dirty="0"/>
              <a:t>Shifts/changes to your content should be minimal. Click through your slides. Manually adjust as needed or reassign a master slide layout that is a better fit. </a:t>
            </a:r>
          </a:p>
          <a:p>
            <a:r>
              <a:rPr lang="en-US" sz="1400" dirty="0"/>
              <a:t>There are several other methods to convert your deck. </a:t>
            </a:r>
            <a:r>
              <a:rPr lang="en-US" sz="1400" dirty="0">
                <a:hlinkClick r:id="rId3"/>
              </a:rPr>
              <a:t>Reference the Microsoft PowerPoint Support Documentation for more information.</a:t>
            </a:r>
            <a:endParaRPr lang="en-US" sz="1400" dirty="0"/>
          </a:p>
        </p:txBody>
      </p:sp>
      <p:sp>
        <p:nvSpPr>
          <p:cNvPr id="9" name="Content Placeholder 4">
            <a:extLst>
              <a:ext uri="{FF2B5EF4-FFF2-40B4-BE49-F238E27FC236}">
                <a16:creationId xmlns:a16="http://schemas.microsoft.com/office/drawing/2014/main" id="{D29BE506-6C6A-6A19-F728-637A00C5EFB7}"/>
              </a:ext>
            </a:extLst>
          </p:cNvPr>
          <p:cNvSpPr txBox="1">
            <a:spLocks/>
          </p:cNvSpPr>
          <p:nvPr/>
        </p:nvSpPr>
        <p:spPr>
          <a:xfrm>
            <a:off x="6488613" y="1872205"/>
            <a:ext cx="5700212" cy="4572000"/>
          </a:xfrm>
          <a:prstGeom prst="rect">
            <a:avLst/>
          </a:prstGeom>
          <a:noFill/>
        </p:spPr>
        <p:txBody>
          <a:bodyPr rIns="457200"/>
          <a:lstStyle>
            <a:lvl1pPr marL="0" indent="0" algn="l" defTabSz="914400" rtl="0" eaLnBrk="1" latinLnBrk="0" hangingPunct="1">
              <a:lnSpc>
                <a:spcPct val="100000"/>
              </a:lnSpc>
              <a:spcBef>
                <a:spcPts val="0"/>
              </a:spcBef>
              <a:spcAft>
                <a:spcPts val="1200"/>
              </a:spcAft>
              <a:buClr>
                <a:schemeClr val="tx1">
                  <a:lumMod val="60000"/>
                  <a:lumOff val="40000"/>
                </a:schemeClr>
              </a:buClr>
              <a:buSzPct val="90000"/>
              <a:buFont typeface="Arial" panose="020B0604020202020204" pitchFamily="34" charset="0"/>
              <a:buChar char="​"/>
              <a:defRPr sz="2000" kern="1200">
                <a:solidFill>
                  <a:schemeClr val="tx1"/>
                </a:solidFill>
                <a:latin typeface="+mn-lt"/>
                <a:ea typeface="+mn-ea"/>
                <a:cs typeface="+mn-cs"/>
              </a:defRPr>
            </a:lvl1pPr>
            <a:lvl2pPr marL="457200" indent="-184150"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defRPr sz="1800" kern="1200">
                <a:solidFill>
                  <a:schemeClr val="tx1"/>
                </a:solidFill>
                <a:latin typeface="+mn-lt"/>
                <a:ea typeface="+mn-ea"/>
                <a:cs typeface="+mn-cs"/>
              </a:defRPr>
            </a:lvl2pPr>
            <a:lvl3pPr marL="744538" indent="-169863" algn="l" defTabSz="914400" rtl="0" eaLnBrk="1" latinLnBrk="0" hangingPunct="1">
              <a:lnSpc>
                <a:spcPct val="100000"/>
              </a:lnSpc>
              <a:spcBef>
                <a:spcPts val="0"/>
              </a:spcBef>
              <a:spcAft>
                <a:spcPts val="1200"/>
              </a:spcAft>
              <a:buClr>
                <a:schemeClr val="bg2">
                  <a:lumMod val="25000"/>
                </a:schemeClr>
              </a:buClr>
              <a:buSzPct val="90000"/>
              <a:buFont typeface="Camphor Std" panose="020B0504030404020204" pitchFamily="34" charset="0"/>
              <a:buChar char="–"/>
              <a:defRPr sz="1600" kern="1200">
                <a:solidFill>
                  <a:schemeClr val="tx1"/>
                </a:solidFill>
                <a:latin typeface="+mn-lt"/>
                <a:ea typeface="+mn-ea"/>
                <a:cs typeface="+mn-cs"/>
              </a:defRPr>
            </a:lvl3pPr>
            <a:lvl4pPr marL="969963" indent="-166688"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defRPr sz="1400" kern="1200">
                <a:solidFill>
                  <a:schemeClr val="tx1"/>
                </a:solidFill>
                <a:latin typeface="+mn-lt"/>
                <a:ea typeface="+mn-ea"/>
                <a:cs typeface="+mn-cs"/>
              </a:defRPr>
            </a:lvl4pPr>
            <a:lvl5pPr marL="1143000" indent="-138113" algn="l" defTabSz="914400" rtl="0" eaLnBrk="1" latinLnBrk="0" hangingPunct="1">
              <a:lnSpc>
                <a:spcPct val="100000"/>
              </a:lnSpc>
              <a:spcBef>
                <a:spcPts val="0"/>
              </a:spcBef>
              <a:spcAft>
                <a:spcPts val="1200"/>
              </a:spcAft>
              <a:buClr>
                <a:schemeClr val="bg2">
                  <a:lumMod val="25000"/>
                </a:schemeClr>
              </a:buClr>
              <a:buSzPct val="90000"/>
              <a:buFont typeface="Camphor Std" panose="020B0504030404020204" pitchFamily="34" charset="0"/>
              <a:buChar char="–"/>
              <a:tabLst/>
              <a:defRPr sz="1400" kern="1200">
                <a:solidFill>
                  <a:schemeClr val="tx1"/>
                </a:solidFill>
                <a:latin typeface="+mn-lt"/>
                <a:ea typeface="+mn-ea"/>
                <a:cs typeface="+mn-cs"/>
              </a:defRPr>
            </a:lvl5pPr>
            <a:lvl6pPr marL="1258888" indent="-111125"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tabLst/>
              <a:defRPr sz="1400" kern="1200">
                <a:solidFill>
                  <a:schemeClr val="tx1"/>
                </a:solidFill>
                <a:latin typeface="+mn-lt"/>
                <a:ea typeface="+mn-ea"/>
                <a:cs typeface="+mn-cs"/>
              </a:defRPr>
            </a:lvl6pPr>
            <a:lvl7pPr marL="1379538" indent="-120650" algn="l" defTabSz="914400" rtl="0" eaLnBrk="1" latinLnBrk="0" hangingPunct="1">
              <a:lnSpc>
                <a:spcPct val="100000"/>
              </a:lnSpc>
              <a:spcBef>
                <a:spcPts val="0"/>
              </a:spcBef>
              <a:spcAft>
                <a:spcPts val="1200"/>
              </a:spcAft>
              <a:buClr>
                <a:schemeClr val="bg2">
                  <a:lumMod val="25000"/>
                </a:schemeClr>
              </a:buClr>
              <a:buSzPct val="90000"/>
              <a:buFont typeface="System Font Regular"/>
              <a:buChar char="-"/>
              <a:tabLst/>
              <a:defRPr sz="1400" kern="1200">
                <a:solidFill>
                  <a:schemeClr val="tx1"/>
                </a:solidFill>
                <a:latin typeface="+mn-lt"/>
                <a:ea typeface="+mn-ea"/>
                <a:cs typeface="+mn-cs"/>
              </a:defRPr>
            </a:lvl7pPr>
            <a:lvl8pPr marL="1550988" indent="-120650"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tabLst/>
              <a:defRPr sz="1400" kern="1200">
                <a:solidFill>
                  <a:schemeClr val="tx1"/>
                </a:solidFill>
                <a:latin typeface="+mn-lt"/>
                <a:ea typeface="+mn-ea"/>
                <a:cs typeface="+mn-cs"/>
              </a:defRPr>
            </a:lvl8pPr>
            <a:lvl9pPr marL="1722438" indent="-120650" algn="l" defTabSz="914400" rtl="0" eaLnBrk="1" latinLnBrk="0" hangingPunct="1">
              <a:lnSpc>
                <a:spcPct val="100000"/>
              </a:lnSpc>
              <a:spcBef>
                <a:spcPts val="0"/>
              </a:spcBef>
              <a:spcAft>
                <a:spcPts val="1200"/>
              </a:spcAft>
              <a:buClr>
                <a:schemeClr val="bg2">
                  <a:lumMod val="25000"/>
                </a:schemeClr>
              </a:buClr>
              <a:buSzPct val="90000"/>
              <a:buFont typeface="System Font Regular"/>
              <a:buChar char="-"/>
              <a:tabLst/>
              <a:defRPr sz="1400" kern="1200">
                <a:solidFill>
                  <a:schemeClr val="tx1"/>
                </a:solidFill>
                <a:latin typeface="+mn-lt"/>
                <a:ea typeface="+mn-ea"/>
                <a:cs typeface="+mn-cs"/>
              </a:defRPr>
            </a:lvl9pPr>
          </a:lstStyle>
          <a:p>
            <a:r>
              <a:rPr lang="en-US" sz="1400" dirty="0"/>
              <a:t>Best practices:</a:t>
            </a:r>
          </a:p>
          <a:p>
            <a:pPr marL="342900" indent="-342900">
              <a:buFont typeface="Arial" panose="020B0604020202020204" pitchFamily="34" charset="0"/>
              <a:buChar char="•"/>
            </a:pPr>
            <a:r>
              <a:rPr lang="en-US" sz="1400" dirty="0"/>
              <a:t>Title text should should be </a:t>
            </a:r>
            <a:r>
              <a:rPr lang="en-US" sz="1400" dirty="0">
                <a:solidFill>
                  <a:schemeClr val="accent2"/>
                </a:solidFill>
              </a:rPr>
              <a:t>Arial, 28 (dark teal, Accent 2), </a:t>
            </a:r>
            <a:r>
              <a:rPr lang="en-US" sz="1400" dirty="0"/>
              <a:t>not Bold.</a:t>
            </a:r>
          </a:p>
          <a:p>
            <a:pPr marL="342900" indent="-342900">
              <a:buFont typeface="Arial" panose="020B0604020202020204" pitchFamily="34" charset="0"/>
              <a:buChar char="•"/>
            </a:pPr>
            <a:r>
              <a:rPr lang="en-US" sz="1400" dirty="0"/>
              <a:t>Do NOT include any non-embedded tables, charts, or graphs. Any figures referencing data that is housed outside of the ecosystem of the presentation will likely malfunction.</a:t>
            </a:r>
          </a:p>
          <a:p>
            <a:pPr marL="342900" indent="-342900">
              <a:buFont typeface="Arial" panose="020B0604020202020204" pitchFamily="34" charset="0"/>
              <a:buChar char="•"/>
            </a:pPr>
            <a:r>
              <a:rPr lang="en-US" sz="1400" dirty="0">
                <a:hlinkClick r:id="rId4"/>
              </a:rPr>
              <a:t>Follow these tips for Google Slide conversion</a:t>
            </a:r>
            <a:endParaRPr lang="en-US" sz="1400" dirty="0"/>
          </a:p>
          <a:p>
            <a:pPr marL="342900" indent="-342900">
              <a:buFont typeface="Arial" panose="020B0604020202020204" pitchFamily="34" charset="0"/>
              <a:buChar char="•"/>
            </a:pPr>
            <a:r>
              <a:rPr lang="en-US" sz="1400" dirty="0">
                <a:hlinkClick r:id="rId5"/>
              </a:rPr>
              <a:t>Follow these tips for font conversion</a:t>
            </a:r>
            <a:r>
              <a:rPr lang="en-US" sz="1400" dirty="0"/>
              <a:t> (Metropolis to Arial)</a:t>
            </a:r>
          </a:p>
          <a:p>
            <a:pPr marL="342900" indent="-342900">
              <a:buFont typeface="Arial" panose="020B0604020202020204" pitchFamily="34" charset="0"/>
              <a:buChar char="•"/>
            </a:pPr>
            <a:r>
              <a:rPr lang="en-US" sz="1400" dirty="0">
                <a:latin typeface="Arial" panose="020B0604020202020204" pitchFamily="34" charset="0"/>
                <a:cs typeface="Arial" panose="020B0604020202020204" pitchFamily="34" charset="0"/>
              </a:rPr>
              <a:t>Use brand-aligned icons: </a:t>
            </a:r>
          </a:p>
          <a:p>
            <a:pPr marL="800100" lvl="1" indent="-342900"/>
            <a:r>
              <a:rPr lang="en-US" sz="1400" b="0" i="0" u="sng" strike="noStrike" dirty="0">
                <a:solidFill>
                  <a:srgbClr val="0098C7"/>
                </a:solidFill>
                <a:effectLst/>
                <a:latin typeface="Arial" panose="020B0604020202020204" pitchFamily="34" charset="0"/>
                <a:cs typeface="Arial" panose="020B0604020202020204" pitchFamily="34" charset="0"/>
                <a:hlinkClick r:id="rId6"/>
              </a:rPr>
              <a:t>For Google Slides</a:t>
            </a:r>
            <a:endParaRPr lang="en-US" sz="1400" dirty="0">
              <a:solidFill>
                <a:srgbClr val="0098C7"/>
              </a:solidFill>
              <a:latin typeface="Arial" panose="020B0604020202020204" pitchFamily="34" charset="0"/>
              <a:cs typeface="Arial" panose="020B0604020202020204" pitchFamily="34" charset="0"/>
            </a:endParaRPr>
          </a:p>
          <a:p>
            <a:pPr marL="800100" lvl="1" indent="-342900"/>
            <a:r>
              <a:rPr lang="en-US" sz="1400" b="0" i="0" u="sng" strike="noStrike" dirty="0">
                <a:solidFill>
                  <a:srgbClr val="0098C7"/>
                </a:solidFill>
                <a:effectLst/>
                <a:latin typeface="Arial" panose="020B0604020202020204" pitchFamily="34" charset="0"/>
                <a:cs typeface="Arial" panose="020B0604020202020204" pitchFamily="34" charset="0"/>
                <a:hlinkClick r:id="rId7"/>
              </a:rPr>
              <a:t>For PowerPoint</a:t>
            </a:r>
            <a:endParaRPr lang="en-US" sz="1400" b="0" i="0" u="none" strike="noStrike" dirty="0">
              <a:solidFill>
                <a:srgbClr val="0098C7"/>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400" dirty="0"/>
              <a:t>When converting from a VMware by Broadcom deck, some light gray backgrounds will default to lavender. Please adjust the color manually.</a:t>
            </a:r>
          </a:p>
          <a:p>
            <a:pPr marL="342900" indent="-342900">
              <a:buFont typeface="Arial" panose="020B0604020202020204" pitchFamily="34" charset="0"/>
              <a:buChar char="•"/>
            </a:pPr>
            <a:endParaRPr lang="en-US" sz="1400" dirty="0"/>
          </a:p>
          <a:p>
            <a:pPr marL="342900" indent="-342900">
              <a:buFont typeface="Arial" panose="020B0604020202020204" pitchFamily="34" charset="0"/>
              <a:buChar char="•"/>
            </a:pPr>
            <a:endParaRPr lang="en-US" sz="1400" dirty="0">
              <a:solidFill>
                <a:schemeClr val="accent2"/>
              </a:solidFill>
            </a:endParaRPr>
          </a:p>
          <a:p>
            <a:pPr>
              <a:buNone/>
            </a:pPr>
            <a:endParaRPr lang="en-US" sz="1400" dirty="0">
              <a:solidFill>
                <a:schemeClr val="accent2"/>
              </a:solidFill>
            </a:endParaRPr>
          </a:p>
        </p:txBody>
      </p:sp>
      <p:sp>
        <p:nvSpPr>
          <p:cNvPr id="7" name="Title 1">
            <a:extLst>
              <a:ext uri="{FF2B5EF4-FFF2-40B4-BE49-F238E27FC236}">
                <a16:creationId xmlns:a16="http://schemas.microsoft.com/office/drawing/2014/main" id="{B3CFF72A-D31D-638E-A9AF-DCBEAD8CEF98}"/>
              </a:ext>
            </a:extLst>
          </p:cNvPr>
          <p:cNvSpPr>
            <a:spLocks noGrp="1"/>
          </p:cNvSpPr>
          <p:nvPr>
            <p:ph type="title"/>
          </p:nvPr>
        </p:nvSpPr>
        <p:spPr>
          <a:xfrm>
            <a:off x="579809" y="412751"/>
            <a:ext cx="11001004" cy="381000"/>
          </a:xfrm>
        </p:spPr>
        <p:txBody>
          <a:bodyPr/>
          <a:lstStyle/>
          <a:p>
            <a:pPr algn="l"/>
            <a:r>
              <a:rPr lang="en-US" dirty="0"/>
              <a:t>Quick Guide</a:t>
            </a:r>
          </a:p>
        </p:txBody>
      </p:sp>
      <p:sp>
        <p:nvSpPr>
          <p:cNvPr id="12" name="Subtitle 2">
            <a:extLst>
              <a:ext uri="{FF2B5EF4-FFF2-40B4-BE49-F238E27FC236}">
                <a16:creationId xmlns:a16="http://schemas.microsoft.com/office/drawing/2014/main" id="{1CB5FBB5-D50F-2BCC-0147-91964D32B20F}"/>
              </a:ext>
            </a:extLst>
          </p:cNvPr>
          <p:cNvSpPr txBox="1">
            <a:spLocks/>
          </p:cNvSpPr>
          <p:nvPr/>
        </p:nvSpPr>
        <p:spPr>
          <a:xfrm>
            <a:off x="592866" y="811830"/>
            <a:ext cx="10962687" cy="247743"/>
          </a:xfrm>
          <a:prstGeom prst="rect">
            <a:avLst/>
          </a:prstGeom>
        </p:spPr>
        <p:txBody>
          <a:bodyPr lIns="0" tIns="0" rIns="0" bIns="0"/>
          <a:lstStyle>
            <a:lvl1pPr marL="0" indent="0" algn="ctr" defTabSz="914126" rtl="0" eaLnBrk="1" latinLnBrk="0" hangingPunct="1">
              <a:lnSpc>
                <a:spcPct val="100000"/>
              </a:lnSpc>
              <a:spcBef>
                <a:spcPts val="600"/>
              </a:spcBef>
              <a:buClr>
                <a:schemeClr val="tx1">
                  <a:lumMod val="60000"/>
                  <a:lumOff val="40000"/>
                </a:schemeClr>
              </a:buClr>
              <a:buSzPct val="90000"/>
              <a:buFont typeface="Arial" panose="020B0604020202020204" pitchFamily="34" charset="0"/>
              <a:buChar char="​"/>
              <a:defRPr sz="1999" kern="1200">
                <a:solidFill>
                  <a:schemeClr val="tx2"/>
                </a:solidFill>
                <a:latin typeface="+mn-lt"/>
                <a:ea typeface="+mn-ea"/>
                <a:cs typeface="+mn-cs"/>
              </a:defRPr>
            </a:lvl1pPr>
            <a:lvl2pPr marL="457063" indent="-184095" algn="ctr" defTabSz="914126" rtl="0" eaLnBrk="1" latinLnBrk="0" hangingPunct="1">
              <a:lnSpc>
                <a:spcPct val="100000"/>
              </a:lnSpc>
              <a:spcBef>
                <a:spcPts val="600"/>
              </a:spcBef>
              <a:buClr>
                <a:schemeClr val="tx2"/>
              </a:buClr>
              <a:buSzPct val="90000"/>
              <a:buFont typeface="Arial" panose="020B0604020202020204" pitchFamily="34" charset="0"/>
              <a:buChar char="•"/>
              <a:defRPr sz="1799" kern="1200">
                <a:solidFill>
                  <a:schemeClr val="tx2"/>
                </a:solidFill>
                <a:latin typeface="+mn-lt"/>
                <a:ea typeface="+mn-ea"/>
                <a:cs typeface="+mn-cs"/>
              </a:defRPr>
            </a:lvl2pPr>
            <a:lvl3pPr marL="744315" indent="-169812" algn="ctr" defTabSz="914126" rtl="0" eaLnBrk="1" latinLnBrk="0" hangingPunct="1">
              <a:lnSpc>
                <a:spcPct val="100000"/>
              </a:lnSpc>
              <a:spcBef>
                <a:spcPts val="600"/>
              </a:spcBef>
              <a:spcAft>
                <a:spcPts val="0"/>
              </a:spcAft>
              <a:buClr>
                <a:schemeClr val="tx2"/>
              </a:buClr>
              <a:buSzPct val="90000"/>
              <a:buFont typeface="Camphor Std" panose="020B0504030404020204" pitchFamily="34" charset="0"/>
              <a:buChar char="–"/>
              <a:defRPr sz="1600" kern="1200">
                <a:solidFill>
                  <a:schemeClr val="tx2"/>
                </a:solidFill>
                <a:latin typeface="+mn-lt"/>
                <a:ea typeface="+mn-ea"/>
                <a:cs typeface="+mn-cs"/>
              </a:defRPr>
            </a:lvl3pPr>
            <a:lvl4pPr marL="969672" indent="-166638" algn="ctr" defTabSz="914126" rtl="0" eaLnBrk="1" latinLnBrk="0" hangingPunct="1">
              <a:lnSpc>
                <a:spcPct val="100000"/>
              </a:lnSpc>
              <a:spcBef>
                <a:spcPts val="600"/>
              </a:spcBef>
              <a:buClr>
                <a:schemeClr val="tx2"/>
              </a:buClr>
              <a:buSzPct val="90000"/>
              <a:buFont typeface="Arial" panose="020B0604020202020204" pitchFamily="34" charset="0"/>
              <a:buChar char="•"/>
              <a:defRPr sz="1400" kern="1200">
                <a:solidFill>
                  <a:schemeClr val="tx2"/>
                </a:solidFill>
                <a:latin typeface="+mn-lt"/>
                <a:ea typeface="+mn-ea"/>
                <a:cs typeface="+mn-cs"/>
              </a:defRPr>
            </a:lvl4pPr>
            <a:lvl5pPr marL="1142657" indent="-138072" algn="ctr" defTabSz="914126" rtl="0" eaLnBrk="1" latinLnBrk="0" hangingPunct="1">
              <a:lnSpc>
                <a:spcPct val="100000"/>
              </a:lnSpc>
              <a:spcBef>
                <a:spcPts val="600"/>
              </a:spcBef>
              <a:buClr>
                <a:schemeClr val="tx2"/>
              </a:buClr>
              <a:buSzPct val="90000"/>
              <a:buFont typeface="Camphor Std" panose="020B0504030404020204" pitchFamily="34" charset="0"/>
              <a:buChar char="–"/>
              <a:tabLst/>
              <a:defRPr sz="1400" kern="1200">
                <a:solidFill>
                  <a:schemeClr val="tx2"/>
                </a:solidFill>
                <a:latin typeface="+mn-lt"/>
                <a:ea typeface="+mn-ea"/>
                <a:cs typeface="+mn-cs"/>
              </a:defRPr>
            </a:lvl5pPr>
            <a:lvl6pPr marL="1258510" indent="-111092" algn="l" defTabSz="914126" rtl="0" eaLnBrk="1" latinLnBrk="0" hangingPunct="1">
              <a:lnSpc>
                <a:spcPct val="100000"/>
              </a:lnSpc>
              <a:spcBef>
                <a:spcPts val="6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6pPr>
            <a:lvl7pPr marL="1379124" indent="-120614" algn="l" defTabSz="914126" rtl="0" eaLnBrk="1" latinLnBrk="0" hangingPunct="1">
              <a:lnSpc>
                <a:spcPct val="100000"/>
              </a:lnSpc>
              <a:spcBef>
                <a:spcPts val="600"/>
              </a:spcBef>
              <a:buClr>
                <a:schemeClr val="tx2"/>
              </a:buClr>
              <a:buSzPct val="90000"/>
              <a:buFont typeface="System Font Regular"/>
              <a:buChar char="-"/>
              <a:tabLst/>
              <a:defRPr sz="1400" kern="1200">
                <a:solidFill>
                  <a:schemeClr val="tx2"/>
                </a:solidFill>
                <a:latin typeface="+mn-lt"/>
                <a:ea typeface="+mn-ea"/>
                <a:cs typeface="+mn-cs"/>
              </a:defRPr>
            </a:lvl7pPr>
            <a:lvl8pPr marL="1550523" indent="-120614" algn="l" defTabSz="914126" rtl="0" eaLnBrk="1" latinLnBrk="0" hangingPunct="1">
              <a:lnSpc>
                <a:spcPct val="100000"/>
              </a:lnSpc>
              <a:spcBef>
                <a:spcPts val="6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8pPr>
            <a:lvl9pPr marL="1721921" indent="-120614" algn="l" defTabSz="914126" rtl="0" eaLnBrk="1" latinLnBrk="0" hangingPunct="1">
              <a:lnSpc>
                <a:spcPct val="100000"/>
              </a:lnSpc>
              <a:spcBef>
                <a:spcPts val="600"/>
              </a:spcBef>
              <a:buClr>
                <a:schemeClr val="tx2"/>
              </a:buClr>
              <a:buSzPct val="90000"/>
              <a:buFont typeface="System Font Regular"/>
              <a:buChar char="-"/>
              <a:tabLst/>
              <a:defRPr sz="1400" kern="1200">
                <a:solidFill>
                  <a:schemeClr val="tx2"/>
                </a:solidFill>
                <a:latin typeface="+mn-lt"/>
                <a:ea typeface="+mn-ea"/>
                <a:cs typeface="+mn-cs"/>
              </a:defRPr>
            </a:lvl9pPr>
          </a:lstStyle>
          <a:p>
            <a:pPr algn="l">
              <a:buNone/>
            </a:pPr>
            <a:r>
              <a:rPr lang="en-US" sz="2000" dirty="0">
                <a:solidFill>
                  <a:schemeClr val="tx1"/>
                </a:solidFill>
              </a:rPr>
              <a:t>Start here to convert slides and avoid unexpected behavior</a:t>
            </a:r>
            <a:endParaRPr lang="en-US" dirty="0"/>
          </a:p>
        </p:txBody>
      </p:sp>
    </p:spTree>
    <p:extLst>
      <p:ext uri="{BB962C8B-B14F-4D97-AF65-F5344CB8AC3E}">
        <p14:creationId xmlns:p14="http://schemas.microsoft.com/office/powerpoint/2010/main" val="2001489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0C5EE3-F7BD-EFAF-3049-7098A73DB0A9}"/>
              </a:ext>
            </a:extLst>
          </p:cNvPr>
          <p:cNvSpPr>
            <a:spLocks noGrp="1"/>
          </p:cNvSpPr>
          <p:nvPr>
            <p:ph sz="quarter" idx="17"/>
          </p:nvPr>
        </p:nvSpPr>
        <p:spPr>
          <a:xfrm>
            <a:off x="608013" y="1600200"/>
            <a:ext cx="5313783" cy="2645979"/>
          </a:xfrm>
        </p:spPr>
        <p:txBody>
          <a:bodyPr/>
          <a:lstStyle/>
          <a:p>
            <a:r>
              <a:rPr lang="en-US" sz="2000" b="1" dirty="0"/>
              <a:t> Product Names</a:t>
            </a:r>
          </a:p>
          <a:p>
            <a:pPr marL="171450" indent="-171450">
              <a:buFont typeface="Arial" panose="020B0604020202020204" pitchFamily="34" charset="0"/>
              <a:buChar char="•"/>
            </a:pPr>
            <a:r>
              <a:rPr lang="en-US" sz="1600" dirty="0"/>
              <a:t>Always use the full product name on first use.</a:t>
            </a:r>
          </a:p>
          <a:p>
            <a:pPr marL="171450" indent="-171450">
              <a:buFont typeface="Arial" panose="020B0604020202020204" pitchFamily="34" charset="0"/>
              <a:buChar char="•"/>
            </a:pPr>
            <a:r>
              <a:rPr lang="en-US" sz="1600" dirty="0"/>
              <a:t>Don’t abbreviate product names, especially trademarked ones. Doing so consistently can jeopardize our trademark ownership.</a:t>
            </a:r>
          </a:p>
          <a:p>
            <a:pPr marL="171450" indent="-171450">
              <a:buFont typeface="Arial" panose="020B0604020202020204" pitchFamily="34" charset="0"/>
              <a:buChar char="•"/>
            </a:pPr>
            <a:r>
              <a:rPr lang="en-US" sz="1600" dirty="0"/>
              <a:t>Contact the </a:t>
            </a:r>
            <a:r>
              <a:rPr lang="en-US" sz="1600" dirty="0">
                <a:hlinkClick r:id="rId2"/>
              </a:rPr>
              <a:t>Brand team </a:t>
            </a:r>
            <a:r>
              <a:rPr lang="en-US" sz="1600" dirty="0"/>
              <a:t>if you have questions about how to write a product name in a small space.</a:t>
            </a:r>
          </a:p>
          <a:p>
            <a:endParaRPr lang="en-US" sz="1600" dirty="0"/>
          </a:p>
        </p:txBody>
      </p:sp>
      <p:sp>
        <p:nvSpPr>
          <p:cNvPr id="4" name="Content Placeholder 3">
            <a:extLst>
              <a:ext uri="{FF2B5EF4-FFF2-40B4-BE49-F238E27FC236}">
                <a16:creationId xmlns:a16="http://schemas.microsoft.com/office/drawing/2014/main" id="{896A6AD2-21C4-1BE3-101E-DF1F9754D3C1}"/>
              </a:ext>
            </a:extLst>
          </p:cNvPr>
          <p:cNvSpPr>
            <a:spLocks noGrp="1"/>
          </p:cNvSpPr>
          <p:nvPr>
            <p:ph sz="quarter" idx="18"/>
          </p:nvPr>
        </p:nvSpPr>
        <p:spPr>
          <a:xfrm>
            <a:off x="6321287" y="1600200"/>
            <a:ext cx="5313783" cy="2751083"/>
          </a:xfrm>
        </p:spPr>
        <p:txBody>
          <a:bodyPr/>
          <a:lstStyle/>
          <a:p>
            <a:r>
              <a:rPr lang="en-US" sz="2000" b="1" dirty="0"/>
              <a:t>Capitalization</a:t>
            </a:r>
          </a:p>
          <a:p>
            <a:pPr marL="171450" indent="-171450">
              <a:buFont typeface="Arial" panose="020B0604020202020204" pitchFamily="34" charset="0"/>
              <a:buChar char="•"/>
            </a:pPr>
            <a:r>
              <a:rPr lang="en-US" sz="1600" dirty="0"/>
              <a:t>Headlines Use Title Case: Capitalize the first letter of each word, except articles (e.g., a, the) and prepositions (e.g., with, for). Remember to capitalize “Is” in title case, because it’s a verb.</a:t>
            </a:r>
          </a:p>
          <a:p>
            <a:pPr marL="171450" indent="-171450">
              <a:buFont typeface="Arial" panose="020B0604020202020204" pitchFamily="34" charset="0"/>
              <a:buChar char="•"/>
            </a:pPr>
            <a:r>
              <a:rPr lang="en-US" sz="1600" dirty="0"/>
              <a:t>Subheads use sentence case: Only capitalize the first letter of the first word and any proper nouns (e.g., names of people, products or companies). Think about how you’d capitalize a sentence.  </a:t>
            </a:r>
          </a:p>
          <a:p>
            <a:endParaRPr lang="en-US" sz="1600" dirty="0"/>
          </a:p>
        </p:txBody>
      </p:sp>
      <p:sp>
        <p:nvSpPr>
          <p:cNvPr id="7" name="Title 1">
            <a:extLst>
              <a:ext uri="{FF2B5EF4-FFF2-40B4-BE49-F238E27FC236}">
                <a16:creationId xmlns:a16="http://schemas.microsoft.com/office/drawing/2014/main" id="{3A75D330-828E-5B2A-93BD-FC0C4D10AC51}"/>
              </a:ext>
            </a:extLst>
          </p:cNvPr>
          <p:cNvSpPr>
            <a:spLocks noGrp="1"/>
          </p:cNvSpPr>
          <p:nvPr>
            <p:ph type="title"/>
          </p:nvPr>
        </p:nvSpPr>
        <p:spPr>
          <a:xfrm>
            <a:off x="579809" y="412751"/>
            <a:ext cx="11001004" cy="381000"/>
          </a:xfrm>
        </p:spPr>
        <p:txBody>
          <a:bodyPr/>
          <a:lstStyle/>
          <a:p>
            <a:pPr algn="l"/>
            <a:r>
              <a:rPr lang="en-US" dirty="0"/>
              <a:t>Quick Guide</a:t>
            </a:r>
          </a:p>
        </p:txBody>
      </p:sp>
      <p:sp>
        <p:nvSpPr>
          <p:cNvPr id="8" name="Subtitle 2">
            <a:extLst>
              <a:ext uri="{FF2B5EF4-FFF2-40B4-BE49-F238E27FC236}">
                <a16:creationId xmlns:a16="http://schemas.microsoft.com/office/drawing/2014/main" id="{39C84F56-3E20-4B31-88B5-491C8C5EC260}"/>
              </a:ext>
            </a:extLst>
          </p:cNvPr>
          <p:cNvSpPr txBox="1">
            <a:spLocks/>
          </p:cNvSpPr>
          <p:nvPr/>
        </p:nvSpPr>
        <p:spPr>
          <a:xfrm>
            <a:off x="592866" y="811830"/>
            <a:ext cx="10962687" cy="247743"/>
          </a:xfrm>
          <a:prstGeom prst="rect">
            <a:avLst/>
          </a:prstGeom>
        </p:spPr>
        <p:txBody>
          <a:bodyPr lIns="0" tIns="0" rIns="0" bIns="0"/>
          <a:lstStyle>
            <a:lvl1pPr marL="0" indent="0" algn="ctr" defTabSz="914126" rtl="0" eaLnBrk="1" latinLnBrk="0" hangingPunct="1">
              <a:lnSpc>
                <a:spcPct val="100000"/>
              </a:lnSpc>
              <a:spcBef>
                <a:spcPts val="600"/>
              </a:spcBef>
              <a:buClr>
                <a:schemeClr val="tx1">
                  <a:lumMod val="60000"/>
                  <a:lumOff val="40000"/>
                </a:schemeClr>
              </a:buClr>
              <a:buSzPct val="90000"/>
              <a:buFont typeface="Arial" panose="020B0604020202020204" pitchFamily="34" charset="0"/>
              <a:buChar char="​"/>
              <a:defRPr sz="1999" kern="1200">
                <a:solidFill>
                  <a:schemeClr val="tx2"/>
                </a:solidFill>
                <a:latin typeface="+mn-lt"/>
                <a:ea typeface="+mn-ea"/>
                <a:cs typeface="+mn-cs"/>
              </a:defRPr>
            </a:lvl1pPr>
            <a:lvl2pPr marL="457063" indent="-184095" algn="ctr" defTabSz="914126" rtl="0" eaLnBrk="1" latinLnBrk="0" hangingPunct="1">
              <a:lnSpc>
                <a:spcPct val="100000"/>
              </a:lnSpc>
              <a:spcBef>
                <a:spcPts val="600"/>
              </a:spcBef>
              <a:buClr>
                <a:schemeClr val="tx2"/>
              </a:buClr>
              <a:buSzPct val="90000"/>
              <a:buFont typeface="Arial" panose="020B0604020202020204" pitchFamily="34" charset="0"/>
              <a:buChar char="•"/>
              <a:defRPr sz="1799" kern="1200">
                <a:solidFill>
                  <a:schemeClr val="tx2"/>
                </a:solidFill>
                <a:latin typeface="+mn-lt"/>
                <a:ea typeface="+mn-ea"/>
                <a:cs typeface="+mn-cs"/>
              </a:defRPr>
            </a:lvl2pPr>
            <a:lvl3pPr marL="744315" indent="-169812" algn="ctr" defTabSz="914126" rtl="0" eaLnBrk="1" latinLnBrk="0" hangingPunct="1">
              <a:lnSpc>
                <a:spcPct val="100000"/>
              </a:lnSpc>
              <a:spcBef>
                <a:spcPts val="600"/>
              </a:spcBef>
              <a:spcAft>
                <a:spcPts val="0"/>
              </a:spcAft>
              <a:buClr>
                <a:schemeClr val="tx2"/>
              </a:buClr>
              <a:buSzPct val="90000"/>
              <a:buFont typeface="Camphor Std" panose="020B0504030404020204" pitchFamily="34" charset="0"/>
              <a:buChar char="–"/>
              <a:defRPr sz="1600" kern="1200">
                <a:solidFill>
                  <a:schemeClr val="tx2"/>
                </a:solidFill>
                <a:latin typeface="+mn-lt"/>
                <a:ea typeface="+mn-ea"/>
                <a:cs typeface="+mn-cs"/>
              </a:defRPr>
            </a:lvl3pPr>
            <a:lvl4pPr marL="969672" indent="-166638" algn="ctr" defTabSz="914126" rtl="0" eaLnBrk="1" latinLnBrk="0" hangingPunct="1">
              <a:lnSpc>
                <a:spcPct val="100000"/>
              </a:lnSpc>
              <a:spcBef>
                <a:spcPts val="600"/>
              </a:spcBef>
              <a:buClr>
                <a:schemeClr val="tx2"/>
              </a:buClr>
              <a:buSzPct val="90000"/>
              <a:buFont typeface="Arial" panose="020B0604020202020204" pitchFamily="34" charset="0"/>
              <a:buChar char="•"/>
              <a:defRPr sz="1400" kern="1200">
                <a:solidFill>
                  <a:schemeClr val="tx2"/>
                </a:solidFill>
                <a:latin typeface="+mn-lt"/>
                <a:ea typeface="+mn-ea"/>
                <a:cs typeface="+mn-cs"/>
              </a:defRPr>
            </a:lvl4pPr>
            <a:lvl5pPr marL="1142657" indent="-138072" algn="ctr" defTabSz="914126" rtl="0" eaLnBrk="1" latinLnBrk="0" hangingPunct="1">
              <a:lnSpc>
                <a:spcPct val="100000"/>
              </a:lnSpc>
              <a:spcBef>
                <a:spcPts val="600"/>
              </a:spcBef>
              <a:buClr>
                <a:schemeClr val="tx2"/>
              </a:buClr>
              <a:buSzPct val="90000"/>
              <a:buFont typeface="Camphor Std" panose="020B0504030404020204" pitchFamily="34" charset="0"/>
              <a:buChar char="–"/>
              <a:tabLst/>
              <a:defRPr sz="1400" kern="1200">
                <a:solidFill>
                  <a:schemeClr val="tx2"/>
                </a:solidFill>
                <a:latin typeface="+mn-lt"/>
                <a:ea typeface="+mn-ea"/>
                <a:cs typeface="+mn-cs"/>
              </a:defRPr>
            </a:lvl5pPr>
            <a:lvl6pPr marL="1258510" indent="-111092" algn="l" defTabSz="914126" rtl="0" eaLnBrk="1" latinLnBrk="0" hangingPunct="1">
              <a:lnSpc>
                <a:spcPct val="100000"/>
              </a:lnSpc>
              <a:spcBef>
                <a:spcPts val="6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6pPr>
            <a:lvl7pPr marL="1379124" indent="-120614" algn="l" defTabSz="914126" rtl="0" eaLnBrk="1" latinLnBrk="0" hangingPunct="1">
              <a:lnSpc>
                <a:spcPct val="100000"/>
              </a:lnSpc>
              <a:spcBef>
                <a:spcPts val="600"/>
              </a:spcBef>
              <a:buClr>
                <a:schemeClr val="tx2"/>
              </a:buClr>
              <a:buSzPct val="90000"/>
              <a:buFont typeface="System Font Regular"/>
              <a:buChar char="-"/>
              <a:tabLst/>
              <a:defRPr sz="1400" kern="1200">
                <a:solidFill>
                  <a:schemeClr val="tx2"/>
                </a:solidFill>
                <a:latin typeface="+mn-lt"/>
                <a:ea typeface="+mn-ea"/>
                <a:cs typeface="+mn-cs"/>
              </a:defRPr>
            </a:lvl7pPr>
            <a:lvl8pPr marL="1550523" indent="-120614" algn="l" defTabSz="914126" rtl="0" eaLnBrk="1" latinLnBrk="0" hangingPunct="1">
              <a:lnSpc>
                <a:spcPct val="100000"/>
              </a:lnSpc>
              <a:spcBef>
                <a:spcPts val="6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8pPr>
            <a:lvl9pPr marL="1721921" indent="-120614" algn="l" defTabSz="914126" rtl="0" eaLnBrk="1" latinLnBrk="0" hangingPunct="1">
              <a:lnSpc>
                <a:spcPct val="100000"/>
              </a:lnSpc>
              <a:spcBef>
                <a:spcPts val="600"/>
              </a:spcBef>
              <a:buClr>
                <a:schemeClr val="tx2"/>
              </a:buClr>
              <a:buSzPct val="90000"/>
              <a:buFont typeface="System Font Regular"/>
              <a:buChar char="-"/>
              <a:tabLst/>
              <a:defRPr sz="1400" kern="1200">
                <a:solidFill>
                  <a:schemeClr val="tx2"/>
                </a:solidFill>
                <a:latin typeface="+mn-lt"/>
                <a:ea typeface="+mn-ea"/>
                <a:cs typeface="+mn-cs"/>
              </a:defRPr>
            </a:lvl9pPr>
          </a:lstStyle>
          <a:p>
            <a:pPr algn="l">
              <a:buNone/>
            </a:pPr>
            <a:r>
              <a:rPr lang="en-US" sz="2000" dirty="0"/>
              <a:t>Start here to create effective, on-brand content</a:t>
            </a:r>
            <a:endParaRPr lang="en-US" dirty="0"/>
          </a:p>
        </p:txBody>
      </p:sp>
      <p:sp>
        <p:nvSpPr>
          <p:cNvPr id="2" name="Content Placeholder 2">
            <a:extLst>
              <a:ext uri="{FF2B5EF4-FFF2-40B4-BE49-F238E27FC236}">
                <a16:creationId xmlns:a16="http://schemas.microsoft.com/office/drawing/2014/main" id="{0E803ADF-E79C-6234-BFF6-7E620C9A1345}"/>
              </a:ext>
            </a:extLst>
          </p:cNvPr>
          <p:cNvSpPr txBox="1">
            <a:spLocks/>
          </p:cNvSpPr>
          <p:nvPr/>
        </p:nvSpPr>
        <p:spPr>
          <a:xfrm>
            <a:off x="672383" y="4351283"/>
            <a:ext cx="10962687" cy="1907722"/>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1200"/>
              </a:spcAft>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defRPr lang="en-US" sz="1600" kern="1200" dirty="0">
                <a:solidFill>
                  <a:schemeClr val="tx1"/>
                </a:solidFill>
                <a:latin typeface="+mn-lt"/>
                <a:ea typeface="+mn-ea"/>
                <a:cs typeface="+mn-cs"/>
              </a:defRPr>
            </a:lvl2pPr>
            <a:lvl3pPr marL="744538" indent="-169863" algn="l" defTabSz="914400" rtl="0" eaLnBrk="1" latinLnBrk="0" hangingPunct="1">
              <a:lnSpc>
                <a:spcPct val="100000"/>
              </a:lnSpc>
              <a:spcBef>
                <a:spcPts val="0"/>
              </a:spcBef>
              <a:spcAft>
                <a:spcPts val="1200"/>
              </a:spcAft>
              <a:buClr>
                <a:schemeClr val="bg2">
                  <a:lumMod val="25000"/>
                </a:schemeClr>
              </a:buClr>
              <a:buSzPct val="90000"/>
              <a:buFont typeface="Camphor Std" panose="020B0504030404020204" pitchFamily="34" charset="0"/>
              <a:buChar char="–"/>
              <a:defRPr lang="en-US" sz="1400" kern="1200" dirty="0">
                <a:solidFill>
                  <a:schemeClr val="tx1"/>
                </a:solidFill>
                <a:latin typeface="+mn-lt"/>
                <a:ea typeface="+mn-ea"/>
                <a:cs typeface="+mn-cs"/>
              </a:defRPr>
            </a:lvl3pPr>
            <a:lvl4pPr marL="969963" indent="-166688"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defRPr lang="en-US" sz="1200" kern="1200" dirty="0">
                <a:solidFill>
                  <a:schemeClr val="tx1"/>
                </a:solidFill>
                <a:latin typeface="+mn-lt"/>
                <a:ea typeface="+mn-ea"/>
                <a:cs typeface="+mn-cs"/>
              </a:defRPr>
            </a:lvl4pPr>
            <a:lvl5pPr marL="1143000" indent="-138113" algn="l" defTabSz="914400" rtl="0" eaLnBrk="1" latinLnBrk="0" hangingPunct="1">
              <a:lnSpc>
                <a:spcPct val="100000"/>
              </a:lnSpc>
              <a:spcBef>
                <a:spcPts val="0"/>
              </a:spcBef>
              <a:spcAft>
                <a:spcPts val="1200"/>
              </a:spcAft>
              <a:buClr>
                <a:schemeClr val="bg2">
                  <a:lumMod val="25000"/>
                </a:schemeClr>
              </a:buClr>
              <a:buSzPct val="90000"/>
              <a:buFont typeface="Camphor Std" panose="020B0504030404020204" pitchFamily="34" charset="0"/>
              <a:buChar char="–"/>
              <a:tabLst/>
              <a:defRPr lang="en-US" sz="1200" kern="1200" dirty="0">
                <a:solidFill>
                  <a:schemeClr val="tx1"/>
                </a:solidFill>
                <a:latin typeface="+mn-lt"/>
                <a:ea typeface="+mn-ea"/>
                <a:cs typeface="+mn-cs"/>
              </a:defRPr>
            </a:lvl5pPr>
            <a:lvl6pPr marL="1258888" indent="-111125"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tabLst/>
              <a:defRPr lang="en-US" sz="1200" kern="1200" dirty="0">
                <a:solidFill>
                  <a:schemeClr val="tx1"/>
                </a:solidFill>
                <a:latin typeface="+mn-lt"/>
                <a:ea typeface="+mn-ea"/>
                <a:cs typeface="+mn-cs"/>
              </a:defRPr>
            </a:lvl6pPr>
            <a:lvl7pPr marL="1379538" indent="-120650" algn="l" defTabSz="914400" rtl="0" eaLnBrk="1" latinLnBrk="0" hangingPunct="1">
              <a:lnSpc>
                <a:spcPct val="100000"/>
              </a:lnSpc>
              <a:spcBef>
                <a:spcPts val="0"/>
              </a:spcBef>
              <a:spcAft>
                <a:spcPts val="1200"/>
              </a:spcAft>
              <a:buClr>
                <a:schemeClr val="bg2">
                  <a:lumMod val="25000"/>
                </a:schemeClr>
              </a:buClr>
              <a:buSzPct val="90000"/>
              <a:buFont typeface="System Font Regular"/>
              <a:buChar char="-"/>
              <a:tabLst/>
              <a:defRPr lang="en-US" sz="1200" kern="1200" dirty="0">
                <a:solidFill>
                  <a:schemeClr val="tx1"/>
                </a:solidFill>
                <a:latin typeface="+mn-lt"/>
                <a:ea typeface="+mn-ea"/>
                <a:cs typeface="+mn-cs"/>
              </a:defRPr>
            </a:lvl7pPr>
            <a:lvl8pPr marL="1550988" indent="-120650"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tabLst/>
              <a:defRPr lang="en-US" sz="1200" kern="1200" dirty="0">
                <a:solidFill>
                  <a:schemeClr val="tx1"/>
                </a:solidFill>
                <a:latin typeface="+mn-lt"/>
                <a:ea typeface="+mn-ea"/>
                <a:cs typeface="+mn-cs"/>
              </a:defRPr>
            </a:lvl8pPr>
            <a:lvl9pPr marL="1722438" indent="-120650" algn="l" defTabSz="914400" rtl="0" eaLnBrk="1" latinLnBrk="0" hangingPunct="1">
              <a:lnSpc>
                <a:spcPct val="100000"/>
              </a:lnSpc>
              <a:spcBef>
                <a:spcPts val="0"/>
              </a:spcBef>
              <a:spcAft>
                <a:spcPts val="1200"/>
              </a:spcAft>
              <a:buClr>
                <a:schemeClr val="bg2">
                  <a:lumMod val="25000"/>
                </a:schemeClr>
              </a:buClr>
              <a:buSzPct val="90000"/>
              <a:buFont typeface="System Font Regular"/>
              <a:buChar char="-"/>
              <a:tabLst/>
              <a:defRPr lang="en-US" sz="1200" kern="1200" dirty="0">
                <a:solidFill>
                  <a:schemeClr val="tx1"/>
                </a:solidFill>
                <a:latin typeface="+mn-lt"/>
                <a:ea typeface="+mn-ea"/>
                <a:cs typeface="+mn-cs"/>
              </a:defRPr>
            </a:lvl9pPr>
          </a:lstStyle>
          <a:p>
            <a:endParaRPr lang="en-US" sz="2000" b="1" dirty="0"/>
          </a:p>
          <a:p>
            <a:r>
              <a:rPr lang="en-US" sz="2000" b="1" dirty="0"/>
              <a:t>Submitting Your Presentation</a:t>
            </a:r>
          </a:p>
          <a:p>
            <a:pPr>
              <a:buNone/>
            </a:pPr>
            <a:r>
              <a:rPr lang="en-US" sz="1600" dirty="0"/>
              <a:t>Speaker Guidance: </a:t>
            </a:r>
            <a:r>
              <a:rPr lang="en-US" sz="1600" dirty="0">
                <a:effectLst/>
                <a:latin typeface="Helvetica Neue" panose="02000503000000020004" pitchFamily="2" charset="0"/>
              </a:rPr>
              <a:t>save/download your presentation as a .pptx file regardless of the base template used. Thereafter, upload your presentation as </a:t>
            </a:r>
            <a:r>
              <a:rPr lang="en-US" sz="1600" dirty="0">
                <a:latin typeface="Helvetica Neue" panose="02000503000000020004" pitchFamily="2" charset="0"/>
              </a:rPr>
              <a:t>a .pptx file</a:t>
            </a:r>
            <a:r>
              <a:rPr lang="en-US" sz="1600" dirty="0">
                <a:effectLst/>
                <a:latin typeface="Helvetica Neue" panose="02000503000000020004" pitchFamily="2" charset="0"/>
              </a:rPr>
              <a:t> to Sales Resource Center</a:t>
            </a:r>
          </a:p>
          <a:p>
            <a:pPr marL="171450" indent="-171450">
              <a:buFont typeface="Arial" panose="020B0604020202020204" pitchFamily="34" charset="0"/>
              <a:buChar char="•"/>
            </a:pPr>
            <a:endParaRPr lang="en-US" sz="1600" dirty="0"/>
          </a:p>
          <a:p>
            <a:endParaRPr lang="en-US" sz="1600" dirty="0"/>
          </a:p>
        </p:txBody>
      </p:sp>
    </p:spTree>
    <p:extLst>
      <p:ext uri="{BB962C8B-B14F-4D97-AF65-F5344CB8AC3E}">
        <p14:creationId xmlns:p14="http://schemas.microsoft.com/office/powerpoint/2010/main" val="56998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3525"/>
        <p:cNvGrpSpPr/>
        <p:nvPr/>
      </p:nvGrpSpPr>
      <p:grpSpPr>
        <a:xfrm>
          <a:off x="0" y="0"/>
          <a:ext cx="0" cy="0"/>
          <a:chOff x="0" y="0"/>
          <a:chExt cx="0" cy="0"/>
        </a:xfrm>
      </p:grpSpPr>
      <p:sp>
        <p:nvSpPr>
          <p:cNvPr id="3526" name="Google Shape;3526;p282"/>
          <p:cNvSpPr txBox="1">
            <a:spLocks noGrp="1"/>
          </p:cNvSpPr>
          <p:nvPr>
            <p:ph type="title"/>
          </p:nvPr>
        </p:nvSpPr>
        <p:spPr>
          <a:xfrm>
            <a:off x="579809" y="413536"/>
            <a:ext cx="11001134" cy="381101"/>
          </a:xfrm>
          <a:prstGeom prst="rect">
            <a:avLst/>
          </a:prstGeom>
          <a:noFill/>
          <a:ln>
            <a:noFill/>
          </a:ln>
        </p:spPr>
        <p:txBody>
          <a:bodyPr spcFirstLastPara="1" vert="horz" wrap="square" lIns="0" tIns="0" rIns="0" bIns="0" rtlCol="0" anchor="b" anchorCtr="0">
            <a:normAutofit/>
          </a:bodyPr>
          <a:lstStyle/>
          <a:p>
            <a:pPr>
              <a:buSzPts val="2000"/>
            </a:pPr>
            <a:r>
              <a:rPr lang="en" sz="2666"/>
              <a:t>How to Write Professional Titles</a:t>
            </a:r>
            <a:endParaRPr/>
          </a:p>
        </p:txBody>
      </p:sp>
      <p:sp>
        <p:nvSpPr>
          <p:cNvPr id="3527" name="Google Shape;3527;p282"/>
          <p:cNvSpPr txBox="1">
            <a:spLocks noGrp="1"/>
          </p:cNvSpPr>
          <p:nvPr>
            <p:ph type="body" idx="2"/>
          </p:nvPr>
        </p:nvSpPr>
        <p:spPr>
          <a:xfrm>
            <a:off x="6323379" y="1295957"/>
            <a:ext cx="5865272" cy="4570809"/>
          </a:xfrm>
          <a:prstGeom prst="rect">
            <a:avLst/>
          </a:prstGeom>
          <a:noFill/>
          <a:ln>
            <a:noFill/>
          </a:ln>
        </p:spPr>
        <p:txBody>
          <a:bodyPr spcFirstLastPara="1" vert="horz" wrap="square" lIns="457148" tIns="457148" rIns="457148" bIns="457148" rtlCol="0" anchor="t" anchorCtr="0">
            <a:noAutofit/>
          </a:bodyPr>
          <a:lstStyle/>
          <a:p>
            <a:pPr marL="0" indent="0">
              <a:lnSpc>
                <a:spcPct val="90000"/>
              </a:lnSpc>
              <a:buSzPts val="1400"/>
              <a:buNone/>
            </a:pPr>
            <a:r>
              <a:rPr lang="en" sz="2000" b="1" dirty="0"/>
              <a:t>Examples:</a:t>
            </a:r>
            <a:endParaRPr dirty="0"/>
          </a:p>
          <a:p>
            <a:pPr marL="0" indent="0">
              <a:lnSpc>
                <a:spcPct val="90000"/>
              </a:lnSpc>
              <a:spcBef>
                <a:spcPts val="1200"/>
              </a:spcBef>
              <a:buSzPts val="900"/>
              <a:buNone/>
            </a:pPr>
            <a:r>
              <a:rPr lang="en" sz="1466" b="1" dirty="0"/>
              <a:t>Correct</a:t>
            </a:r>
            <a:endParaRPr dirty="0"/>
          </a:p>
          <a:p>
            <a:pPr marL="338582" indent="-330117">
              <a:lnSpc>
                <a:spcPct val="90000"/>
              </a:lnSpc>
              <a:spcBef>
                <a:spcPts val="1200"/>
              </a:spcBef>
              <a:buSzPts val="900"/>
              <a:buFont typeface="Arial"/>
              <a:buChar char="•"/>
            </a:pPr>
            <a:r>
              <a:rPr lang="en" sz="1466" dirty="0"/>
              <a:t>John Doe, Software Engineer, Software-Defined Edge Division, Broadcom</a:t>
            </a:r>
            <a:endParaRPr dirty="0"/>
          </a:p>
          <a:p>
            <a:pPr marL="338582" indent="-330117">
              <a:lnSpc>
                <a:spcPct val="90000"/>
              </a:lnSpc>
              <a:spcBef>
                <a:spcPts val="1200"/>
              </a:spcBef>
              <a:buSzPts val="900"/>
              <a:buFont typeface="Arial"/>
              <a:buChar char="•"/>
            </a:pPr>
            <a:r>
              <a:rPr lang="en" sz="1466" dirty="0"/>
              <a:t>Jane Doe, Product Marketing Engineer, VMware Cloud Foundation Division, Broadcom </a:t>
            </a:r>
            <a:endParaRPr dirty="0"/>
          </a:p>
          <a:p>
            <a:pPr marL="0" indent="-76181">
              <a:lnSpc>
                <a:spcPct val="90000"/>
              </a:lnSpc>
              <a:spcBef>
                <a:spcPts val="1200"/>
              </a:spcBef>
              <a:buSzPts val="900"/>
            </a:pPr>
            <a:r>
              <a:rPr lang="en" sz="1466" b="1" dirty="0"/>
              <a:t>Incorrect</a:t>
            </a:r>
            <a:endParaRPr dirty="0"/>
          </a:p>
          <a:p>
            <a:pPr marL="338582" indent="-330117">
              <a:lnSpc>
                <a:spcPct val="90000"/>
              </a:lnSpc>
              <a:spcBef>
                <a:spcPts val="1200"/>
              </a:spcBef>
              <a:buSzPts val="900"/>
              <a:buFont typeface="Arial"/>
              <a:buChar char="•"/>
            </a:pPr>
            <a:r>
              <a:rPr lang="en" sz="1466" dirty="0"/>
              <a:t>John Doe, Software Engineer, </a:t>
            </a:r>
            <a:r>
              <a:rPr lang="en" sz="1466" dirty="0">
                <a:solidFill>
                  <a:srgbClr val="FF0000"/>
                </a:solidFill>
              </a:rPr>
              <a:t>VMware by Broadcom</a:t>
            </a:r>
            <a:endParaRPr dirty="0"/>
          </a:p>
          <a:p>
            <a:pPr marL="795668" lvl="1" indent="-330117">
              <a:lnSpc>
                <a:spcPct val="90000"/>
              </a:lnSpc>
              <a:buSzPts val="900"/>
            </a:pPr>
            <a:r>
              <a:rPr lang="en" sz="1466" dirty="0"/>
              <a:t>Omits division name and uses VMware by Broadcom as the company</a:t>
            </a:r>
            <a:endParaRPr dirty="0"/>
          </a:p>
          <a:p>
            <a:pPr marL="338582" indent="-330117">
              <a:lnSpc>
                <a:spcPct val="90000"/>
              </a:lnSpc>
              <a:spcBef>
                <a:spcPts val="1200"/>
              </a:spcBef>
              <a:buSzPts val="900"/>
              <a:buFont typeface="Arial"/>
              <a:buChar char="•"/>
            </a:pPr>
            <a:r>
              <a:rPr lang="en" sz="1466" dirty="0"/>
              <a:t>Jane Doe, Product Marketing Engineer, </a:t>
            </a:r>
            <a:r>
              <a:rPr lang="en" sz="1466" dirty="0">
                <a:solidFill>
                  <a:srgbClr val="FF0000"/>
                </a:solidFill>
              </a:rPr>
              <a:t>VMware by Broadcom</a:t>
            </a:r>
            <a:r>
              <a:rPr lang="en" sz="1466" dirty="0"/>
              <a:t>, Broadcom </a:t>
            </a:r>
            <a:endParaRPr dirty="0"/>
          </a:p>
          <a:p>
            <a:pPr marL="795668" lvl="1" indent="-330117">
              <a:lnSpc>
                <a:spcPct val="90000"/>
              </a:lnSpc>
              <a:buSzPts val="900"/>
            </a:pPr>
            <a:r>
              <a:rPr lang="en" sz="1466" dirty="0"/>
              <a:t>Uses VMware by Broadcom instead of the division or department name</a:t>
            </a:r>
            <a:endParaRPr dirty="0"/>
          </a:p>
          <a:p>
            <a:pPr marL="0" indent="0">
              <a:lnSpc>
                <a:spcPct val="90000"/>
              </a:lnSpc>
              <a:spcBef>
                <a:spcPts val="1200"/>
              </a:spcBef>
              <a:buSzPts val="900"/>
              <a:buNone/>
            </a:pPr>
            <a:endParaRPr sz="1333" dirty="0"/>
          </a:p>
        </p:txBody>
      </p:sp>
      <p:sp>
        <p:nvSpPr>
          <p:cNvPr id="3528" name="Google Shape;3528;p282"/>
          <p:cNvSpPr txBox="1">
            <a:spLocks noGrp="1"/>
          </p:cNvSpPr>
          <p:nvPr>
            <p:ph type="body" idx="3"/>
          </p:nvPr>
        </p:nvSpPr>
        <p:spPr>
          <a:xfrm>
            <a:off x="-1" y="1295957"/>
            <a:ext cx="6094413" cy="4570809"/>
          </a:xfrm>
          <a:prstGeom prst="rect">
            <a:avLst/>
          </a:prstGeom>
          <a:solidFill>
            <a:srgbClr val="F4F8FA"/>
          </a:solidFill>
          <a:ln>
            <a:noFill/>
          </a:ln>
        </p:spPr>
        <p:txBody>
          <a:bodyPr spcFirstLastPara="1" vert="horz" wrap="square" lIns="594312" tIns="457148" rIns="457148" bIns="457148" rtlCol="0" anchor="t" anchorCtr="0">
            <a:noAutofit/>
          </a:bodyPr>
          <a:lstStyle/>
          <a:p>
            <a:pPr marL="0" indent="0">
              <a:buSzPts val="1400"/>
              <a:buNone/>
            </a:pPr>
            <a:r>
              <a:rPr lang="en" sz="2000" b="1"/>
              <a:t>Title Structure:</a:t>
            </a:r>
            <a:endParaRPr/>
          </a:p>
          <a:p>
            <a:pPr marL="0" indent="-93110">
              <a:spcBef>
                <a:spcPts val="1200"/>
              </a:spcBef>
              <a:buSzPts val="1100"/>
            </a:pPr>
            <a:r>
              <a:rPr lang="en" sz="1600" b="1"/>
              <a:t>Name, Title, Division or Department Name, Broadcom</a:t>
            </a:r>
            <a:endParaRPr sz="1600"/>
          </a:p>
          <a:p>
            <a:pPr marL="0" indent="0">
              <a:spcBef>
                <a:spcPts val="1200"/>
              </a:spcBef>
              <a:buSzPts val="900"/>
              <a:buNone/>
            </a:pPr>
            <a:r>
              <a:rPr lang="en" sz="1466"/>
              <a:t>This structure has evolved to ensure the relationship between Broadcom and VMware is clear. </a:t>
            </a:r>
            <a:endParaRPr/>
          </a:p>
          <a:p>
            <a:pPr marL="287795" indent="-279330">
              <a:spcBef>
                <a:spcPts val="1200"/>
              </a:spcBef>
              <a:buSzPts val="900"/>
              <a:buFont typeface="Arial"/>
              <a:buChar char="•"/>
            </a:pPr>
            <a:r>
              <a:rPr lang="en" sz="1466"/>
              <a:t>Include Broadcom as the company.</a:t>
            </a:r>
            <a:endParaRPr/>
          </a:p>
          <a:p>
            <a:pPr marL="287795" indent="-279330">
              <a:spcBef>
                <a:spcPts val="667"/>
              </a:spcBef>
              <a:buSzPts val="900"/>
              <a:buFont typeface="Arial"/>
              <a:buChar char="•"/>
            </a:pPr>
            <a:r>
              <a:rPr lang="en" sz="1466"/>
              <a:t>Do not use VMware by Broadcom in titles.</a:t>
            </a:r>
            <a:endParaRPr/>
          </a:p>
          <a:p>
            <a:pPr marL="287795" indent="-279330">
              <a:spcBef>
                <a:spcPts val="667"/>
              </a:spcBef>
              <a:buSzPts val="900"/>
              <a:buFont typeface="Arial"/>
              <a:buChar char="•"/>
            </a:pPr>
            <a:r>
              <a:rPr lang="en" sz="1466"/>
              <a:t>Use the following names for VMware divisions:</a:t>
            </a:r>
            <a:endParaRPr/>
          </a:p>
          <a:p>
            <a:pPr marL="744880" lvl="1" indent="-279330">
              <a:spcBef>
                <a:spcPts val="667"/>
              </a:spcBef>
              <a:buSzPts val="900"/>
              <a:buFont typeface="Arial"/>
              <a:buChar char="•"/>
            </a:pPr>
            <a:r>
              <a:rPr lang="en" sz="1466"/>
              <a:t>VMware Cloud Foundation Division</a:t>
            </a:r>
            <a:endParaRPr/>
          </a:p>
          <a:p>
            <a:pPr marL="744880" lvl="1" indent="-279330">
              <a:spcBef>
                <a:spcPts val="667"/>
              </a:spcBef>
              <a:buSzPts val="900"/>
              <a:buFont typeface="Arial"/>
              <a:buChar char="•"/>
            </a:pPr>
            <a:r>
              <a:rPr lang="en" sz="1466"/>
              <a:t>Tanzu Division </a:t>
            </a:r>
            <a:endParaRPr/>
          </a:p>
          <a:p>
            <a:pPr marL="744880" lvl="1" indent="-279330">
              <a:spcBef>
                <a:spcPts val="667"/>
              </a:spcBef>
              <a:buSzPts val="900"/>
              <a:buFont typeface="Arial"/>
              <a:buChar char="•"/>
            </a:pPr>
            <a:r>
              <a:rPr lang="en" sz="1466"/>
              <a:t>Application Networking and Security Division</a:t>
            </a:r>
            <a:endParaRPr/>
          </a:p>
          <a:p>
            <a:pPr marL="744880" lvl="1" indent="-279330">
              <a:spcBef>
                <a:spcPts val="667"/>
              </a:spcBef>
              <a:buSzPts val="900"/>
              <a:buFont typeface="Arial"/>
              <a:buChar char="•"/>
            </a:pPr>
            <a:r>
              <a:rPr lang="en" sz="1466"/>
              <a:t>Software-Defined Edge Division</a:t>
            </a:r>
            <a:endParaRPr/>
          </a:p>
          <a:p>
            <a:pPr marL="0" indent="0">
              <a:spcBef>
                <a:spcPts val="667"/>
              </a:spcBef>
              <a:buNone/>
            </a:pPr>
            <a:endParaRPr/>
          </a:p>
        </p:txBody>
      </p:sp>
      <p:sp>
        <p:nvSpPr>
          <p:cNvPr id="2" name="Google Shape;3535;p283">
            <a:extLst>
              <a:ext uri="{FF2B5EF4-FFF2-40B4-BE49-F238E27FC236}">
                <a16:creationId xmlns:a16="http://schemas.microsoft.com/office/drawing/2014/main" id="{EC0FCA76-2287-C011-DC0A-81555E086A22}"/>
              </a:ext>
            </a:extLst>
          </p:cNvPr>
          <p:cNvSpPr/>
          <p:nvPr/>
        </p:nvSpPr>
        <p:spPr>
          <a:xfrm>
            <a:off x="6323379" y="260171"/>
            <a:ext cx="5601341" cy="656629"/>
          </a:xfrm>
          <a:prstGeom prst="roundRect">
            <a:avLst>
              <a:gd name="adj" fmla="val 5073"/>
            </a:avLst>
          </a:prstGeom>
          <a:gradFill>
            <a:gsLst>
              <a:gs pos="0">
                <a:srgbClr val="1D428A"/>
              </a:gs>
              <a:gs pos="100000">
                <a:srgbClr val="70A4D5"/>
              </a:gs>
            </a:gsLst>
            <a:lin ang="10800025" scaled="0"/>
          </a:gradFill>
          <a:ln>
            <a:noFill/>
          </a:ln>
        </p:spPr>
        <p:txBody>
          <a:bodyPr spcFirstLastPara="1" wrap="square" lIns="457148" tIns="91410" rIns="91410" bIns="91410" anchor="ctr" anchorCtr="0">
            <a:noAutofit/>
          </a:bodyPr>
          <a:lstStyle/>
          <a:p>
            <a:pPr algn="ctr">
              <a:buClr>
                <a:schemeClr val="lt1"/>
              </a:buClr>
              <a:buSzPts val="1100"/>
            </a:pPr>
            <a:r>
              <a:rPr lang="en" b="1" u="sng" dirty="0">
                <a:solidFill>
                  <a:schemeClr val="lt1"/>
                </a:solidFill>
                <a:hlinkClick r:id="rId3">
                  <a:extLst>
                    <a:ext uri="{A12FA001-AC4F-418D-AE19-62706E023703}">
                      <ahyp:hlinkClr xmlns:ahyp="http://schemas.microsoft.com/office/drawing/2018/hyperlinkcolor" xmlns="" val="tx"/>
                    </a:ext>
                  </a:extLst>
                </a:hlinkClick>
              </a:rPr>
              <a:t>Download Full Editorial Guidance Deck</a:t>
            </a:r>
            <a:endParaRPr b="1" dirty="0">
              <a:solidFill>
                <a:schemeClr val="lt1"/>
              </a:solidFill>
            </a:endParaRPr>
          </a:p>
        </p:txBody>
      </p:sp>
      <p:pic>
        <p:nvPicPr>
          <p:cNvPr id="3" name="Google Shape;3536;p283" descr="download 2 icon">
            <a:extLst>
              <a:ext uri="{FF2B5EF4-FFF2-40B4-BE49-F238E27FC236}">
                <a16:creationId xmlns:a16="http://schemas.microsoft.com/office/drawing/2014/main" id="{73BEF734-2F4A-38B5-702B-E927BA5B9049}"/>
              </a:ext>
            </a:extLst>
          </p:cNvPr>
          <p:cNvPicPr preferRelativeResize="0"/>
          <p:nvPr/>
        </p:nvPicPr>
        <p:blipFill rotWithShape="1">
          <a:blip r:embed="rId4">
            <a:alphaModFix/>
          </a:blip>
          <a:srcRect/>
          <a:stretch/>
        </p:blipFill>
        <p:spPr>
          <a:xfrm>
            <a:off x="6485804" y="413198"/>
            <a:ext cx="375069" cy="37510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FDCA53-4944-8A64-9E90-201F4E61428B}"/>
              </a:ext>
            </a:extLst>
          </p:cNvPr>
          <p:cNvSpPr>
            <a:spLocks noGrp="1"/>
          </p:cNvSpPr>
          <p:nvPr>
            <p:ph type="title" idx="4294967295"/>
          </p:nvPr>
        </p:nvSpPr>
        <p:spPr>
          <a:xfrm>
            <a:off x="588495" y="3161302"/>
            <a:ext cx="5505917" cy="1234440"/>
          </a:xfrm>
        </p:spPr>
        <p:txBody>
          <a:bodyPr/>
          <a:lstStyle/>
          <a:p>
            <a:endParaRPr lang="en-US" sz="4000" dirty="0">
              <a:solidFill>
                <a:schemeClr val="bg1"/>
              </a:solidFill>
            </a:endParaRPr>
          </a:p>
        </p:txBody>
      </p:sp>
      <p:sp>
        <p:nvSpPr>
          <p:cNvPr id="6" name="Text Placeholder 5">
            <a:extLst>
              <a:ext uri="{FF2B5EF4-FFF2-40B4-BE49-F238E27FC236}">
                <a16:creationId xmlns:a16="http://schemas.microsoft.com/office/drawing/2014/main" id="{DBFA1DFC-5738-E0D3-0984-1423CE616B6D}"/>
              </a:ext>
            </a:extLst>
          </p:cNvPr>
          <p:cNvSpPr>
            <a:spLocks noGrp="1"/>
          </p:cNvSpPr>
          <p:nvPr>
            <p:ph type="body" sz="quarter" idx="11"/>
          </p:nvPr>
        </p:nvSpPr>
        <p:spPr/>
        <p:txBody>
          <a:bodyPr/>
          <a:lstStyle/>
          <a:p>
            <a:endParaRPr lang="en-US"/>
          </a:p>
        </p:txBody>
      </p:sp>
      <p:sp>
        <p:nvSpPr>
          <p:cNvPr id="7" name="Text Placeholder 6">
            <a:extLst>
              <a:ext uri="{FF2B5EF4-FFF2-40B4-BE49-F238E27FC236}">
                <a16:creationId xmlns:a16="http://schemas.microsoft.com/office/drawing/2014/main" id="{2EF65DFE-DF1D-077C-579C-144AC38F1940}"/>
              </a:ext>
            </a:extLst>
          </p:cNvPr>
          <p:cNvSpPr>
            <a:spLocks noGrp="1"/>
          </p:cNvSpPr>
          <p:nvPr>
            <p:ph type="body" sz="quarter" idx="12"/>
          </p:nvPr>
        </p:nvSpPr>
        <p:spPr/>
        <p:txBody>
          <a:bodyPr/>
          <a:lstStyle/>
          <a:p>
            <a:endParaRPr lang="en-US"/>
          </a:p>
        </p:txBody>
      </p:sp>
      <p:sp>
        <p:nvSpPr>
          <p:cNvPr id="10" name="Text Placeholder 9">
            <a:extLst>
              <a:ext uri="{FF2B5EF4-FFF2-40B4-BE49-F238E27FC236}">
                <a16:creationId xmlns:a16="http://schemas.microsoft.com/office/drawing/2014/main" id="{8D1CA4F4-3AFB-853D-F334-B7E1C5E3343A}"/>
              </a:ext>
            </a:extLst>
          </p:cNvPr>
          <p:cNvSpPr>
            <a:spLocks noGrp="1"/>
          </p:cNvSpPr>
          <p:nvPr>
            <p:ph type="body" sz="quarter" idx="14"/>
          </p:nvPr>
        </p:nvSpPr>
        <p:spPr/>
        <p:txBody>
          <a:bodyPr/>
          <a:lstStyle/>
          <a:p>
            <a:endParaRPr lang="en-US"/>
          </a:p>
        </p:txBody>
      </p:sp>
      <p:sp>
        <p:nvSpPr>
          <p:cNvPr id="11" name="Text Placeholder 10">
            <a:extLst>
              <a:ext uri="{FF2B5EF4-FFF2-40B4-BE49-F238E27FC236}">
                <a16:creationId xmlns:a16="http://schemas.microsoft.com/office/drawing/2014/main" id="{88FF1B1A-4987-CD89-8095-B0863AF0E562}"/>
              </a:ext>
            </a:extLst>
          </p:cNvPr>
          <p:cNvSpPr>
            <a:spLocks noGrp="1"/>
          </p:cNvSpPr>
          <p:nvPr>
            <p:ph type="body" sz="quarter" idx="15"/>
          </p:nvPr>
        </p:nvSpPr>
        <p:spPr/>
        <p:txBody>
          <a:bodyPr/>
          <a:lstStyle/>
          <a:p>
            <a:endParaRPr lang="en-US"/>
          </a:p>
        </p:txBody>
      </p:sp>
      <p:sp>
        <p:nvSpPr>
          <p:cNvPr id="12" name="Text Placeholder 11">
            <a:extLst>
              <a:ext uri="{FF2B5EF4-FFF2-40B4-BE49-F238E27FC236}">
                <a16:creationId xmlns:a16="http://schemas.microsoft.com/office/drawing/2014/main" id="{E95DC2C3-F605-05FE-1A22-BC9DBBFDA141}"/>
              </a:ext>
            </a:extLst>
          </p:cNvPr>
          <p:cNvSpPr>
            <a:spLocks noGrp="1"/>
          </p:cNvSpPr>
          <p:nvPr>
            <p:ph type="body" sz="quarter" idx="4294967295"/>
          </p:nvPr>
        </p:nvSpPr>
        <p:spPr>
          <a:xfrm>
            <a:off x="588495" y="4421915"/>
            <a:ext cx="5505916" cy="444295"/>
          </a:xfrm>
        </p:spPr>
        <p:txBody>
          <a:bodyPr/>
          <a:lstStyle/>
          <a:p>
            <a:endParaRPr lang="en-US" sz="2800" dirty="0">
              <a:solidFill>
                <a:schemeClr val="bg1"/>
              </a:solidFill>
            </a:endParaRPr>
          </a:p>
        </p:txBody>
      </p:sp>
      <p:sp>
        <p:nvSpPr>
          <p:cNvPr id="2" name="TextBox 1">
            <a:extLst>
              <a:ext uri="{FF2B5EF4-FFF2-40B4-BE49-F238E27FC236}">
                <a16:creationId xmlns:a16="http://schemas.microsoft.com/office/drawing/2014/main" id="{918E8234-B800-C09A-FE76-981EEA56F954}"/>
              </a:ext>
            </a:extLst>
          </p:cNvPr>
          <p:cNvSpPr txBox="1"/>
          <p:nvPr/>
        </p:nvSpPr>
        <p:spPr>
          <a:xfrm>
            <a:off x="588494" y="6395860"/>
            <a:ext cx="3855223" cy="215444"/>
          </a:xfrm>
          <a:prstGeom prst="rect">
            <a:avLst/>
          </a:prstGeom>
          <a:noFill/>
        </p:spPr>
        <p:txBody>
          <a:bodyPr wrap="none" lIns="0" tIns="0" rIns="0" bIns="0" rtlCol="0">
            <a:spAutoFit/>
          </a:bodyPr>
          <a:lstStyle/>
          <a:p>
            <a:pPr algn="l">
              <a:lnSpc>
                <a:spcPct val="100000"/>
              </a:lnSpc>
            </a:pPr>
            <a:r>
              <a:rPr lang="en-US" sz="700" spc="0" baseline="0" dirty="0">
                <a:ln/>
                <a:solidFill>
                  <a:schemeClr val="bg1"/>
                </a:solidFill>
                <a:latin typeface="Metropolis-Regular"/>
                <a:sym typeface="Metropolis-Regular"/>
                <a:rtl val="0"/>
              </a:rPr>
              <a:t>Broadcom Proprietary and Confidential. Copyright © 2025 Broadcom.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0" baseline="0" dirty="0">
                <a:ln/>
                <a:solidFill>
                  <a:schemeClr val="bg1"/>
                </a:solidFill>
                <a:latin typeface="Metropolis-Regular"/>
                <a:sym typeface="Metropolis-Regular"/>
                <a:rtl val="0"/>
              </a:rPr>
              <a:t>All Rights Reserved. The term “Broadcom” refers to Broadcom Inc. and/or its subsidiaries.</a:t>
            </a:r>
          </a:p>
        </p:txBody>
      </p:sp>
    </p:spTree>
    <p:extLst>
      <p:ext uri="{BB962C8B-B14F-4D97-AF65-F5344CB8AC3E}">
        <p14:creationId xmlns:p14="http://schemas.microsoft.com/office/powerpoint/2010/main" val="3129537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FDAE6-550E-E975-BD01-08906590C472}"/>
              </a:ext>
            </a:extLst>
          </p:cNvPr>
          <p:cNvSpPr>
            <a:spLocks noGrp="1"/>
          </p:cNvSpPr>
          <p:nvPr>
            <p:ph type="title"/>
          </p:nvPr>
        </p:nvSpPr>
        <p:spPr/>
        <p:txBody>
          <a:bodyPr/>
          <a:lstStyle/>
          <a:p>
            <a:endParaRPr lang="en-US" dirty="0"/>
          </a:p>
        </p:txBody>
      </p:sp>
      <p:sp>
        <p:nvSpPr>
          <p:cNvPr id="4" name="Subtitle 3">
            <a:extLst>
              <a:ext uri="{FF2B5EF4-FFF2-40B4-BE49-F238E27FC236}">
                <a16:creationId xmlns:a16="http://schemas.microsoft.com/office/drawing/2014/main" id="{8F886DCA-5B59-24C0-2C79-4E661832C1EA}"/>
              </a:ext>
            </a:extLst>
          </p:cNvPr>
          <p:cNvSpPr>
            <a:spLocks noGrp="1"/>
          </p:cNvSpPr>
          <p:nvPr>
            <p:ph type="subTitle" idx="10"/>
          </p:nvPr>
        </p:nvSpPr>
        <p:spPr/>
        <p:txBody>
          <a:bodyPr/>
          <a:lstStyle/>
          <a:p>
            <a:endParaRPr lang="en-US"/>
          </a:p>
        </p:txBody>
      </p:sp>
      <p:sp>
        <p:nvSpPr>
          <p:cNvPr id="5" name="Content Placeholder 4">
            <a:extLst>
              <a:ext uri="{FF2B5EF4-FFF2-40B4-BE49-F238E27FC236}">
                <a16:creationId xmlns:a16="http://schemas.microsoft.com/office/drawing/2014/main" id="{8FBEB278-6650-3A11-7DCD-A90016572E5A}"/>
              </a:ext>
            </a:extLst>
          </p:cNvPr>
          <p:cNvSpPr>
            <a:spLocks noGrp="1"/>
          </p:cNvSpPr>
          <p:nvPr>
            <p:ph sz="quarter" idx="14"/>
          </p:nvPr>
        </p:nvSpPr>
        <p:spPr/>
        <p:txBody>
          <a:bodyPr/>
          <a:lstStyle/>
          <a:p>
            <a:endParaRPr lang="en-US" dirty="0"/>
          </a:p>
        </p:txBody>
      </p:sp>
    </p:spTree>
    <p:extLst>
      <p:ext uri="{BB962C8B-B14F-4D97-AF65-F5344CB8AC3E}">
        <p14:creationId xmlns:p14="http://schemas.microsoft.com/office/powerpoint/2010/main" val="594509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89D28-96EC-2EFE-AC89-524B0B698CEA}"/>
              </a:ext>
            </a:extLst>
          </p:cNvPr>
          <p:cNvSpPr>
            <a:spLocks noGrp="1"/>
          </p:cNvSpPr>
          <p:nvPr>
            <p:ph type="title"/>
          </p:nvPr>
        </p:nvSpPr>
        <p:spPr/>
        <p:txBody>
          <a:bodyPr/>
          <a:lstStyle/>
          <a:p>
            <a:r>
              <a:rPr lang="en-US" sz="4000" dirty="0">
                <a:solidFill>
                  <a:schemeClr val="bg1"/>
                </a:solidFill>
              </a:rPr>
              <a:t>Please take </a:t>
            </a:r>
            <a:br>
              <a:rPr lang="en-US" sz="4000" dirty="0">
                <a:solidFill>
                  <a:schemeClr val="bg1"/>
                </a:solidFill>
              </a:rPr>
            </a:br>
            <a:r>
              <a:rPr lang="en-US" sz="4000" dirty="0">
                <a:solidFill>
                  <a:schemeClr val="bg1"/>
                </a:solidFill>
              </a:rPr>
              <a:t>your survey.</a:t>
            </a:r>
            <a:endParaRPr lang="en-US" sz="4000" dirty="0"/>
          </a:p>
        </p:txBody>
      </p:sp>
      <p:sp>
        <p:nvSpPr>
          <p:cNvPr id="3" name="Subtitle 2">
            <a:extLst>
              <a:ext uri="{FF2B5EF4-FFF2-40B4-BE49-F238E27FC236}">
                <a16:creationId xmlns:a16="http://schemas.microsoft.com/office/drawing/2014/main" id="{72AB6EE2-A795-0B32-903A-22365F29631E}"/>
              </a:ext>
            </a:extLst>
          </p:cNvPr>
          <p:cNvSpPr>
            <a:spLocks noGrp="1"/>
          </p:cNvSpPr>
          <p:nvPr>
            <p:ph type="subTitle" idx="10"/>
          </p:nvPr>
        </p:nvSpPr>
        <p:spPr/>
        <p:txBody>
          <a:bodyPr/>
          <a:lstStyle/>
          <a:p>
            <a:endParaRPr lang="en-US" dirty="0"/>
          </a:p>
        </p:txBody>
      </p:sp>
      <p:sp>
        <p:nvSpPr>
          <p:cNvPr id="4" name="TextBox 3">
            <a:extLst>
              <a:ext uri="{FF2B5EF4-FFF2-40B4-BE49-F238E27FC236}">
                <a16:creationId xmlns:a16="http://schemas.microsoft.com/office/drawing/2014/main" id="{1296680E-15AF-2278-3275-B47338D845B6}"/>
              </a:ext>
            </a:extLst>
          </p:cNvPr>
          <p:cNvSpPr txBox="1"/>
          <p:nvPr/>
        </p:nvSpPr>
        <p:spPr>
          <a:xfrm>
            <a:off x="588494" y="6395860"/>
            <a:ext cx="3855223" cy="215444"/>
          </a:xfrm>
          <a:prstGeom prst="rect">
            <a:avLst/>
          </a:prstGeom>
          <a:noFill/>
        </p:spPr>
        <p:txBody>
          <a:bodyPr wrap="none" lIns="0" tIns="0" rIns="0" bIns="0" rtlCol="0">
            <a:spAutoFit/>
          </a:bodyPr>
          <a:lstStyle/>
          <a:p>
            <a:pPr algn="l">
              <a:lnSpc>
                <a:spcPct val="100000"/>
              </a:lnSpc>
            </a:pPr>
            <a:r>
              <a:rPr lang="en-US" sz="700" spc="0" baseline="0" dirty="0">
                <a:ln/>
                <a:solidFill>
                  <a:schemeClr val="bg1"/>
                </a:solidFill>
                <a:latin typeface="Metropolis-Regular"/>
                <a:sym typeface="Metropolis-Regular"/>
                <a:rtl val="0"/>
              </a:rPr>
              <a:t>Broadcom Proprietary and Confidential. Copyright © 2025 Broadcom.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0" baseline="0" dirty="0">
                <a:ln/>
                <a:solidFill>
                  <a:schemeClr val="bg1"/>
                </a:solidFill>
                <a:latin typeface="Metropolis-Regular"/>
                <a:sym typeface="Metropolis-Regular"/>
                <a:rtl val="0"/>
              </a:rPr>
              <a:t>All Rights Reserved. The term “Broadcom” refers to Broadcom Inc. and/or its subsidiaries.</a:t>
            </a:r>
          </a:p>
        </p:txBody>
      </p:sp>
    </p:spTree>
    <p:extLst>
      <p:ext uri="{BB962C8B-B14F-4D97-AF65-F5344CB8AC3E}">
        <p14:creationId xmlns:p14="http://schemas.microsoft.com/office/powerpoint/2010/main" val="2198077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89D28-96EC-2EFE-AC89-524B0B698CEA}"/>
              </a:ext>
            </a:extLst>
          </p:cNvPr>
          <p:cNvSpPr>
            <a:spLocks noGrp="1"/>
          </p:cNvSpPr>
          <p:nvPr>
            <p:ph type="title"/>
          </p:nvPr>
        </p:nvSpPr>
        <p:spPr>
          <a:xfrm>
            <a:off x="589108" y="1790119"/>
            <a:ext cx="5937816" cy="1229360"/>
          </a:xfrm>
        </p:spPr>
        <p:txBody>
          <a:bodyPr/>
          <a:lstStyle/>
          <a:p>
            <a:pPr>
              <a:lnSpc>
                <a:spcPct val="150000"/>
              </a:lnSpc>
            </a:pPr>
            <a:r>
              <a:rPr lang="en-US" sz="4000" dirty="0">
                <a:solidFill>
                  <a:schemeClr val="bg1"/>
                </a:solidFill>
              </a:rPr>
              <a:t>Stay Connected</a:t>
            </a:r>
            <a:br>
              <a:rPr lang="en-US" sz="4000" dirty="0">
                <a:solidFill>
                  <a:schemeClr val="bg1"/>
                </a:solidFill>
              </a:rPr>
            </a:br>
            <a:r>
              <a:rPr lang="en-US" sz="2400" dirty="0">
                <a:solidFill>
                  <a:schemeClr val="bg1"/>
                </a:solidFill>
              </a:rPr>
              <a:t>Let’s continue the conversation</a:t>
            </a:r>
            <a:endParaRPr lang="en-US" sz="4000" dirty="0"/>
          </a:p>
        </p:txBody>
      </p:sp>
      <p:sp>
        <p:nvSpPr>
          <p:cNvPr id="7" name="Subtitle">
            <a:extLst>
              <a:ext uri="{FF2B5EF4-FFF2-40B4-BE49-F238E27FC236}">
                <a16:creationId xmlns:a16="http://schemas.microsoft.com/office/drawing/2014/main" id="{691992C1-94D7-6F63-24A2-9014ECDA6F67}"/>
              </a:ext>
            </a:extLst>
          </p:cNvPr>
          <p:cNvSpPr txBox="1">
            <a:spLocks/>
          </p:cNvSpPr>
          <p:nvPr/>
        </p:nvSpPr>
        <p:spPr>
          <a:xfrm>
            <a:off x="602966" y="3706846"/>
            <a:ext cx="5937816" cy="700882"/>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None/>
              <a:defRPr sz="2400" kern="1200">
                <a:solidFill>
                  <a:schemeClr val="tx2"/>
                </a:solidFill>
                <a:latin typeface="+mj-lt"/>
                <a:ea typeface="+mn-ea"/>
                <a:cs typeface="+mn-cs"/>
              </a:defRPr>
            </a:lvl1pPr>
            <a:lvl2pPr marL="457200" indent="0" algn="ctr" defTabSz="914400" rtl="0" eaLnBrk="1" latinLnBrk="0" hangingPunct="1">
              <a:lnSpc>
                <a:spcPct val="100000"/>
              </a:lnSpc>
              <a:spcBef>
                <a:spcPts val="1200"/>
              </a:spcBef>
              <a:buClr>
                <a:schemeClr val="tx1"/>
              </a:buClr>
              <a:buSzPct val="90000"/>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1200"/>
              </a:spcBef>
              <a:spcAft>
                <a:spcPts val="0"/>
              </a:spcAft>
              <a:buClr>
                <a:schemeClr val="tx1"/>
              </a:buClr>
              <a:buSzPct val="90000"/>
              <a:buFont typeface="Camphor Std" panose="020B0504030404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1200"/>
              </a:spcBef>
              <a:buClr>
                <a:schemeClr val="tx1"/>
              </a:buClr>
              <a:buSzPct val="90000"/>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1200"/>
              </a:spcBef>
              <a:buClr>
                <a:schemeClr val="tx1"/>
              </a:buClr>
              <a:buSzPct val="90000"/>
              <a:buFont typeface="Camphor Std" panose="020B0504030404020204" pitchFamily="34" charset="0"/>
              <a:buNone/>
              <a:tabLst/>
              <a:defRPr sz="1600" kern="1200">
                <a:solidFill>
                  <a:schemeClr val="tx2"/>
                </a:solidFill>
                <a:latin typeface="+mn-lt"/>
                <a:ea typeface="+mn-ea"/>
                <a:cs typeface="+mn-cs"/>
              </a:defRPr>
            </a:lvl5pPr>
            <a:lvl6pPr marL="2286000" indent="0" algn="ctr" defTabSz="914400" rtl="0" eaLnBrk="1" latinLnBrk="0" hangingPunct="1">
              <a:lnSpc>
                <a:spcPct val="100000"/>
              </a:lnSpc>
              <a:spcBef>
                <a:spcPts val="1200"/>
              </a:spcBef>
              <a:buClr>
                <a:schemeClr val="tx1"/>
              </a:buClr>
              <a:buSzPct val="90000"/>
              <a:buFont typeface="Arial" panose="020B0604020202020204" pitchFamily="34" charset="0"/>
              <a:buNone/>
              <a:tabLst/>
              <a:defRPr sz="1600" kern="1200">
                <a:solidFill>
                  <a:schemeClr val="tx2"/>
                </a:solidFill>
                <a:latin typeface="+mn-lt"/>
                <a:ea typeface="+mn-ea"/>
                <a:cs typeface="+mn-cs"/>
              </a:defRPr>
            </a:lvl6pPr>
            <a:lvl7pPr marL="2743200" indent="0" algn="ctr" defTabSz="914400" rtl="0" eaLnBrk="1" latinLnBrk="0" hangingPunct="1">
              <a:lnSpc>
                <a:spcPct val="100000"/>
              </a:lnSpc>
              <a:spcBef>
                <a:spcPts val="1200"/>
              </a:spcBef>
              <a:buClr>
                <a:schemeClr val="tx1"/>
              </a:buClr>
              <a:buSzPct val="90000"/>
              <a:buFont typeface="System Font Regular"/>
              <a:buNone/>
              <a:tabLst/>
              <a:defRPr sz="1600" kern="1200">
                <a:solidFill>
                  <a:schemeClr val="tx2"/>
                </a:solidFill>
                <a:latin typeface="+mn-lt"/>
                <a:ea typeface="+mn-ea"/>
                <a:cs typeface="+mn-cs"/>
              </a:defRPr>
            </a:lvl7pPr>
            <a:lvl8pPr marL="3200400" indent="0" algn="ctr" defTabSz="914400" rtl="0" eaLnBrk="1" latinLnBrk="0" hangingPunct="1">
              <a:lnSpc>
                <a:spcPct val="100000"/>
              </a:lnSpc>
              <a:spcBef>
                <a:spcPts val="1200"/>
              </a:spcBef>
              <a:buClr>
                <a:schemeClr val="tx1"/>
              </a:buClr>
              <a:buSzPct val="90000"/>
              <a:buFont typeface="Arial" panose="020B0604020202020204" pitchFamily="34" charset="0"/>
              <a:buNone/>
              <a:tabLst/>
              <a:defRPr sz="1600" kern="1200">
                <a:solidFill>
                  <a:schemeClr val="tx2"/>
                </a:solidFill>
                <a:latin typeface="+mn-lt"/>
                <a:ea typeface="+mn-ea"/>
                <a:cs typeface="+mn-cs"/>
              </a:defRPr>
            </a:lvl8pPr>
            <a:lvl9pPr marL="3657600" indent="0" algn="ctr" defTabSz="914400" rtl="0" eaLnBrk="1" latinLnBrk="0" hangingPunct="1">
              <a:lnSpc>
                <a:spcPct val="100000"/>
              </a:lnSpc>
              <a:spcBef>
                <a:spcPts val="1200"/>
              </a:spcBef>
              <a:buClr>
                <a:schemeClr val="tx1"/>
              </a:buClr>
              <a:buSzPct val="90000"/>
              <a:buFont typeface="System Font Regular"/>
              <a:buNone/>
              <a:tabLst/>
              <a:defRPr sz="1600" kern="1200">
                <a:solidFill>
                  <a:schemeClr val="tx2"/>
                </a:solidFill>
                <a:latin typeface="+mn-lt"/>
                <a:ea typeface="+mn-ea"/>
                <a:cs typeface="+mn-cs"/>
              </a:defRPr>
            </a:lvl9pPr>
          </a:lstStyle>
          <a:p>
            <a:pPr lvl="0"/>
            <a:r>
              <a:rPr lang="en-US" dirty="0">
                <a:solidFill>
                  <a:schemeClr val="bg1"/>
                </a:solidFill>
              </a:rPr>
              <a:t>Follow us @</a:t>
            </a:r>
          </a:p>
        </p:txBody>
      </p:sp>
      <p:sp>
        <p:nvSpPr>
          <p:cNvPr id="8" name="Subtitle">
            <a:extLst>
              <a:ext uri="{FF2B5EF4-FFF2-40B4-BE49-F238E27FC236}">
                <a16:creationId xmlns:a16="http://schemas.microsoft.com/office/drawing/2014/main" id="{AC644614-4D49-5ACC-86D4-DA1DB135B622}"/>
              </a:ext>
            </a:extLst>
          </p:cNvPr>
          <p:cNvSpPr txBox="1">
            <a:spLocks/>
          </p:cNvSpPr>
          <p:nvPr/>
        </p:nvSpPr>
        <p:spPr>
          <a:xfrm>
            <a:off x="589108" y="4631993"/>
            <a:ext cx="5937816" cy="700882"/>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None/>
              <a:defRPr sz="2400" kern="1200">
                <a:solidFill>
                  <a:schemeClr val="tx2"/>
                </a:solidFill>
                <a:latin typeface="+mj-lt"/>
                <a:ea typeface="+mn-ea"/>
                <a:cs typeface="+mn-cs"/>
              </a:defRPr>
            </a:lvl1pPr>
            <a:lvl2pPr marL="457200" indent="0" algn="ctr" defTabSz="914400" rtl="0" eaLnBrk="1" latinLnBrk="0" hangingPunct="1">
              <a:lnSpc>
                <a:spcPct val="100000"/>
              </a:lnSpc>
              <a:spcBef>
                <a:spcPts val="1200"/>
              </a:spcBef>
              <a:buClr>
                <a:schemeClr val="tx1"/>
              </a:buClr>
              <a:buSzPct val="90000"/>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1200"/>
              </a:spcBef>
              <a:spcAft>
                <a:spcPts val="0"/>
              </a:spcAft>
              <a:buClr>
                <a:schemeClr val="tx1"/>
              </a:buClr>
              <a:buSzPct val="90000"/>
              <a:buFont typeface="Camphor Std" panose="020B0504030404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1200"/>
              </a:spcBef>
              <a:buClr>
                <a:schemeClr val="tx1"/>
              </a:buClr>
              <a:buSzPct val="90000"/>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1200"/>
              </a:spcBef>
              <a:buClr>
                <a:schemeClr val="tx1"/>
              </a:buClr>
              <a:buSzPct val="90000"/>
              <a:buFont typeface="Camphor Std" panose="020B0504030404020204" pitchFamily="34" charset="0"/>
              <a:buNone/>
              <a:tabLst/>
              <a:defRPr sz="1600" kern="1200">
                <a:solidFill>
                  <a:schemeClr val="tx2"/>
                </a:solidFill>
                <a:latin typeface="+mn-lt"/>
                <a:ea typeface="+mn-ea"/>
                <a:cs typeface="+mn-cs"/>
              </a:defRPr>
            </a:lvl5pPr>
            <a:lvl6pPr marL="2286000" indent="0" algn="ctr" defTabSz="914400" rtl="0" eaLnBrk="1" latinLnBrk="0" hangingPunct="1">
              <a:lnSpc>
                <a:spcPct val="100000"/>
              </a:lnSpc>
              <a:spcBef>
                <a:spcPts val="1200"/>
              </a:spcBef>
              <a:buClr>
                <a:schemeClr val="tx1"/>
              </a:buClr>
              <a:buSzPct val="90000"/>
              <a:buFont typeface="Arial" panose="020B0604020202020204" pitchFamily="34" charset="0"/>
              <a:buNone/>
              <a:tabLst/>
              <a:defRPr sz="1600" kern="1200">
                <a:solidFill>
                  <a:schemeClr val="tx2"/>
                </a:solidFill>
                <a:latin typeface="+mn-lt"/>
                <a:ea typeface="+mn-ea"/>
                <a:cs typeface="+mn-cs"/>
              </a:defRPr>
            </a:lvl6pPr>
            <a:lvl7pPr marL="2743200" indent="0" algn="ctr" defTabSz="914400" rtl="0" eaLnBrk="1" latinLnBrk="0" hangingPunct="1">
              <a:lnSpc>
                <a:spcPct val="100000"/>
              </a:lnSpc>
              <a:spcBef>
                <a:spcPts val="1200"/>
              </a:spcBef>
              <a:buClr>
                <a:schemeClr val="tx1"/>
              </a:buClr>
              <a:buSzPct val="90000"/>
              <a:buFont typeface="System Font Regular"/>
              <a:buNone/>
              <a:tabLst/>
              <a:defRPr sz="1600" kern="1200">
                <a:solidFill>
                  <a:schemeClr val="tx2"/>
                </a:solidFill>
                <a:latin typeface="+mn-lt"/>
                <a:ea typeface="+mn-ea"/>
                <a:cs typeface="+mn-cs"/>
              </a:defRPr>
            </a:lvl7pPr>
            <a:lvl8pPr marL="3200400" indent="0" algn="ctr" defTabSz="914400" rtl="0" eaLnBrk="1" latinLnBrk="0" hangingPunct="1">
              <a:lnSpc>
                <a:spcPct val="100000"/>
              </a:lnSpc>
              <a:spcBef>
                <a:spcPts val="1200"/>
              </a:spcBef>
              <a:buClr>
                <a:schemeClr val="tx1"/>
              </a:buClr>
              <a:buSzPct val="90000"/>
              <a:buFont typeface="Arial" panose="020B0604020202020204" pitchFamily="34" charset="0"/>
              <a:buNone/>
              <a:tabLst/>
              <a:defRPr sz="1600" kern="1200">
                <a:solidFill>
                  <a:schemeClr val="tx2"/>
                </a:solidFill>
                <a:latin typeface="+mn-lt"/>
                <a:ea typeface="+mn-ea"/>
                <a:cs typeface="+mn-cs"/>
              </a:defRPr>
            </a:lvl8pPr>
            <a:lvl9pPr marL="3657600" indent="0" algn="ctr" defTabSz="914400" rtl="0" eaLnBrk="1" latinLnBrk="0" hangingPunct="1">
              <a:lnSpc>
                <a:spcPct val="100000"/>
              </a:lnSpc>
              <a:spcBef>
                <a:spcPts val="1200"/>
              </a:spcBef>
              <a:buClr>
                <a:schemeClr val="tx1"/>
              </a:buClr>
              <a:buSzPct val="90000"/>
              <a:buFont typeface="System Font Regular"/>
              <a:buNone/>
              <a:tabLst/>
              <a:defRPr sz="1600" kern="1200">
                <a:solidFill>
                  <a:schemeClr val="tx2"/>
                </a:solidFill>
                <a:latin typeface="+mn-lt"/>
                <a:ea typeface="+mn-ea"/>
                <a:cs typeface="+mn-cs"/>
              </a:defRPr>
            </a:lvl9pPr>
          </a:lstStyle>
          <a:p>
            <a:pPr lvl="0"/>
            <a:r>
              <a:rPr lang="en-US" dirty="0">
                <a:solidFill>
                  <a:schemeClr val="bg1"/>
                </a:solidFill>
              </a:rPr>
              <a:t>Visit us @</a:t>
            </a:r>
          </a:p>
        </p:txBody>
      </p:sp>
      <p:sp>
        <p:nvSpPr>
          <p:cNvPr id="9" name="Subtitle">
            <a:extLst>
              <a:ext uri="{FF2B5EF4-FFF2-40B4-BE49-F238E27FC236}">
                <a16:creationId xmlns:a16="http://schemas.microsoft.com/office/drawing/2014/main" id="{D1A7EC52-7EE4-21B7-2494-9B5C987DFCB6}"/>
              </a:ext>
            </a:extLst>
          </p:cNvPr>
          <p:cNvSpPr txBox="1">
            <a:spLocks/>
          </p:cNvSpPr>
          <p:nvPr/>
        </p:nvSpPr>
        <p:spPr>
          <a:xfrm>
            <a:off x="589108" y="5534787"/>
            <a:ext cx="5937816" cy="700882"/>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None/>
              <a:defRPr sz="2400" kern="1200">
                <a:solidFill>
                  <a:schemeClr val="tx2"/>
                </a:solidFill>
                <a:latin typeface="+mj-lt"/>
                <a:ea typeface="+mn-ea"/>
                <a:cs typeface="+mn-cs"/>
              </a:defRPr>
            </a:lvl1pPr>
            <a:lvl2pPr marL="457200" indent="0" algn="ctr" defTabSz="914400" rtl="0" eaLnBrk="1" latinLnBrk="0" hangingPunct="1">
              <a:lnSpc>
                <a:spcPct val="100000"/>
              </a:lnSpc>
              <a:spcBef>
                <a:spcPts val="1200"/>
              </a:spcBef>
              <a:buClr>
                <a:schemeClr val="tx1"/>
              </a:buClr>
              <a:buSzPct val="90000"/>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1200"/>
              </a:spcBef>
              <a:spcAft>
                <a:spcPts val="0"/>
              </a:spcAft>
              <a:buClr>
                <a:schemeClr val="tx1"/>
              </a:buClr>
              <a:buSzPct val="90000"/>
              <a:buFont typeface="Camphor Std" panose="020B0504030404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1200"/>
              </a:spcBef>
              <a:buClr>
                <a:schemeClr val="tx1"/>
              </a:buClr>
              <a:buSzPct val="90000"/>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1200"/>
              </a:spcBef>
              <a:buClr>
                <a:schemeClr val="tx1"/>
              </a:buClr>
              <a:buSzPct val="90000"/>
              <a:buFont typeface="Camphor Std" panose="020B0504030404020204" pitchFamily="34" charset="0"/>
              <a:buNone/>
              <a:tabLst/>
              <a:defRPr sz="1600" kern="1200">
                <a:solidFill>
                  <a:schemeClr val="tx2"/>
                </a:solidFill>
                <a:latin typeface="+mn-lt"/>
                <a:ea typeface="+mn-ea"/>
                <a:cs typeface="+mn-cs"/>
              </a:defRPr>
            </a:lvl5pPr>
            <a:lvl6pPr marL="2286000" indent="0" algn="ctr" defTabSz="914400" rtl="0" eaLnBrk="1" latinLnBrk="0" hangingPunct="1">
              <a:lnSpc>
                <a:spcPct val="100000"/>
              </a:lnSpc>
              <a:spcBef>
                <a:spcPts val="1200"/>
              </a:spcBef>
              <a:buClr>
                <a:schemeClr val="tx1"/>
              </a:buClr>
              <a:buSzPct val="90000"/>
              <a:buFont typeface="Arial" panose="020B0604020202020204" pitchFamily="34" charset="0"/>
              <a:buNone/>
              <a:tabLst/>
              <a:defRPr sz="1600" kern="1200">
                <a:solidFill>
                  <a:schemeClr val="tx2"/>
                </a:solidFill>
                <a:latin typeface="+mn-lt"/>
                <a:ea typeface="+mn-ea"/>
                <a:cs typeface="+mn-cs"/>
              </a:defRPr>
            </a:lvl6pPr>
            <a:lvl7pPr marL="2743200" indent="0" algn="ctr" defTabSz="914400" rtl="0" eaLnBrk="1" latinLnBrk="0" hangingPunct="1">
              <a:lnSpc>
                <a:spcPct val="100000"/>
              </a:lnSpc>
              <a:spcBef>
                <a:spcPts val="1200"/>
              </a:spcBef>
              <a:buClr>
                <a:schemeClr val="tx1"/>
              </a:buClr>
              <a:buSzPct val="90000"/>
              <a:buFont typeface="System Font Regular"/>
              <a:buNone/>
              <a:tabLst/>
              <a:defRPr sz="1600" kern="1200">
                <a:solidFill>
                  <a:schemeClr val="tx2"/>
                </a:solidFill>
                <a:latin typeface="+mn-lt"/>
                <a:ea typeface="+mn-ea"/>
                <a:cs typeface="+mn-cs"/>
              </a:defRPr>
            </a:lvl7pPr>
            <a:lvl8pPr marL="3200400" indent="0" algn="ctr" defTabSz="914400" rtl="0" eaLnBrk="1" latinLnBrk="0" hangingPunct="1">
              <a:lnSpc>
                <a:spcPct val="100000"/>
              </a:lnSpc>
              <a:spcBef>
                <a:spcPts val="1200"/>
              </a:spcBef>
              <a:buClr>
                <a:schemeClr val="tx1"/>
              </a:buClr>
              <a:buSzPct val="90000"/>
              <a:buFont typeface="Arial" panose="020B0604020202020204" pitchFamily="34" charset="0"/>
              <a:buNone/>
              <a:tabLst/>
              <a:defRPr sz="1600" kern="1200">
                <a:solidFill>
                  <a:schemeClr val="tx2"/>
                </a:solidFill>
                <a:latin typeface="+mn-lt"/>
                <a:ea typeface="+mn-ea"/>
                <a:cs typeface="+mn-cs"/>
              </a:defRPr>
            </a:lvl8pPr>
            <a:lvl9pPr marL="3657600" indent="0" algn="ctr" defTabSz="914400" rtl="0" eaLnBrk="1" latinLnBrk="0" hangingPunct="1">
              <a:lnSpc>
                <a:spcPct val="100000"/>
              </a:lnSpc>
              <a:spcBef>
                <a:spcPts val="1200"/>
              </a:spcBef>
              <a:buClr>
                <a:schemeClr val="tx1"/>
              </a:buClr>
              <a:buSzPct val="90000"/>
              <a:buFont typeface="System Font Regular"/>
              <a:buNone/>
              <a:tabLst/>
              <a:defRPr sz="1600" kern="1200">
                <a:solidFill>
                  <a:schemeClr val="tx2"/>
                </a:solidFill>
                <a:latin typeface="+mn-lt"/>
                <a:ea typeface="+mn-ea"/>
                <a:cs typeface="+mn-cs"/>
              </a:defRPr>
            </a:lvl9pPr>
          </a:lstStyle>
          <a:p>
            <a:pPr lvl="0"/>
            <a:r>
              <a:rPr lang="en-US" dirty="0">
                <a:solidFill>
                  <a:schemeClr val="bg1"/>
                </a:solidFill>
              </a:rPr>
              <a:t>Dig deeper with </a:t>
            </a:r>
          </a:p>
        </p:txBody>
      </p:sp>
      <p:sp>
        <p:nvSpPr>
          <p:cNvPr id="3" name="TextBox 2">
            <a:extLst>
              <a:ext uri="{FF2B5EF4-FFF2-40B4-BE49-F238E27FC236}">
                <a16:creationId xmlns:a16="http://schemas.microsoft.com/office/drawing/2014/main" id="{A15D6AEA-5157-ADE8-76A5-8507CE788903}"/>
              </a:ext>
            </a:extLst>
          </p:cNvPr>
          <p:cNvSpPr txBox="1"/>
          <p:nvPr/>
        </p:nvSpPr>
        <p:spPr>
          <a:xfrm>
            <a:off x="588494" y="6395860"/>
            <a:ext cx="3855223" cy="215444"/>
          </a:xfrm>
          <a:prstGeom prst="rect">
            <a:avLst/>
          </a:prstGeom>
          <a:noFill/>
        </p:spPr>
        <p:txBody>
          <a:bodyPr wrap="none" lIns="0" tIns="0" rIns="0" bIns="0" rtlCol="0">
            <a:spAutoFit/>
          </a:bodyPr>
          <a:lstStyle/>
          <a:p>
            <a:pPr algn="l">
              <a:lnSpc>
                <a:spcPct val="100000"/>
              </a:lnSpc>
            </a:pPr>
            <a:r>
              <a:rPr lang="en-US" sz="700" spc="0" baseline="0" dirty="0">
                <a:ln/>
                <a:solidFill>
                  <a:schemeClr val="bg1"/>
                </a:solidFill>
                <a:latin typeface="Metropolis-Regular"/>
                <a:sym typeface="Metropolis-Regular"/>
                <a:rtl val="0"/>
              </a:rPr>
              <a:t>Broadcom Proprietary and Confidential. Copyright © 2025 Broadcom.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0" baseline="0" dirty="0">
                <a:ln/>
                <a:solidFill>
                  <a:schemeClr val="bg1"/>
                </a:solidFill>
                <a:latin typeface="Metropolis-Regular"/>
                <a:sym typeface="Metropolis-Regular"/>
                <a:rtl val="0"/>
              </a:rPr>
              <a:t>All Rights Reserved. The term “Broadcom” refers to Broadcom Inc. and/or its subsidiaries.</a:t>
            </a:r>
          </a:p>
        </p:txBody>
      </p:sp>
    </p:spTree>
    <p:extLst>
      <p:ext uri="{BB962C8B-B14F-4D97-AF65-F5344CB8AC3E}">
        <p14:creationId xmlns:p14="http://schemas.microsoft.com/office/powerpoint/2010/main" val="2186636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89D28-96EC-2EFE-AC89-524B0B698CEA}"/>
              </a:ext>
            </a:extLst>
          </p:cNvPr>
          <p:cNvSpPr>
            <a:spLocks noGrp="1"/>
          </p:cNvSpPr>
          <p:nvPr>
            <p:ph type="title"/>
          </p:nvPr>
        </p:nvSpPr>
        <p:spPr>
          <a:xfrm>
            <a:off x="593766" y="3014482"/>
            <a:ext cx="5933158" cy="1229360"/>
          </a:xfrm>
        </p:spPr>
        <p:txBody>
          <a:bodyPr/>
          <a:lstStyle/>
          <a:p>
            <a:r>
              <a:rPr lang="en-US" sz="6000" dirty="0">
                <a:solidFill>
                  <a:schemeClr val="bg1"/>
                </a:solidFill>
              </a:rPr>
              <a:t>Thank You</a:t>
            </a:r>
            <a:endParaRPr lang="en-US" sz="6000" dirty="0"/>
          </a:p>
        </p:txBody>
      </p:sp>
      <p:sp>
        <p:nvSpPr>
          <p:cNvPr id="3" name="Subtitle 2">
            <a:extLst>
              <a:ext uri="{FF2B5EF4-FFF2-40B4-BE49-F238E27FC236}">
                <a16:creationId xmlns:a16="http://schemas.microsoft.com/office/drawing/2014/main" id="{24BA032B-EB3B-30B3-4A0C-F7F8E9F7E1F2}"/>
              </a:ext>
            </a:extLst>
          </p:cNvPr>
          <p:cNvSpPr>
            <a:spLocks noGrp="1"/>
          </p:cNvSpPr>
          <p:nvPr>
            <p:ph type="subTitle" idx="10"/>
          </p:nvPr>
        </p:nvSpPr>
        <p:spPr>
          <a:xfrm>
            <a:off x="593766" y="4389699"/>
            <a:ext cx="5933158" cy="700882"/>
          </a:xfrm>
        </p:spPr>
        <p:txBody>
          <a:bodyPr/>
          <a:lstStyle/>
          <a:p>
            <a:r>
              <a:rPr lang="en-US" dirty="0"/>
              <a:t>Text</a:t>
            </a:r>
          </a:p>
          <a:p>
            <a:endParaRPr lang="en-US" dirty="0"/>
          </a:p>
        </p:txBody>
      </p:sp>
      <p:sp>
        <p:nvSpPr>
          <p:cNvPr id="4" name="TextBox 3">
            <a:extLst>
              <a:ext uri="{FF2B5EF4-FFF2-40B4-BE49-F238E27FC236}">
                <a16:creationId xmlns:a16="http://schemas.microsoft.com/office/drawing/2014/main" id="{21E80DEF-AAB8-394B-CDEF-171E89BE9920}"/>
              </a:ext>
            </a:extLst>
          </p:cNvPr>
          <p:cNvSpPr txBox="1"/>
          <p:nvPr/>
        </p:nvSpPr>
        <p:spPr>
          <a:xfrm>
            <a:off x="588494" y="6395860"/>
            <a:ext cx="3855223" cy="215444"/>
          </a:xfrm>
          <a:prstGeom prst="rect">
            <a:avLst/>
          </a:prstGeom>
          <a:noFill/>
        </p:spPr>
        <p:txBody>
          <a:bodyPr wrap="none" lIns="0" tIns="0" rIns="0" bIns="0" rtlCol="0">
            <a:spAutoFit/>
          </a:bodyPr>
          <a:lstStyle/>
          <a:p>
            <a:pPr algn="l">
              <a:lnSpc>
                <a:spcPct val="100000"/>
              </a:lnSpc>
            </a:pPr>
            <a:r>
              <a:rPr lang="en-US" sz="700" spc="0" baseline="0" dirty="0">
                <a:ln/>
                <a:solidFill>
                  <a:schemeClr val="bg1"/>
                </a:solidFill>
                <a:latin typeface="Metropolis-Regular"/>
                <a:sym typeface="Metropolis-Regular"/>
                <a:rtl val="0"/>
              </a:rPr>
              <a:t>Broadcom Proprietary and Confidential. Copyright © 2025 Broadcom.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0" baseline="0" dirty="0">
                <a:ln/>
                <a:solidFill>
                  <a:schemeClr val="bg1"/>
                </a:solidFill>
                <a:latin typeface="Metropolis-Regular"/>
                <a:sym typeface="Metropolis-Regular"/>
                <a:rtl val="0"/>
              </a:rPr>
              <a:t>All Rights Reserved. The term “Broadcom” refers to Broadcom Inc. and/or its subsidiaries.</a:t>
            </a:r>
          </a:p>
        </p:txBody>
      </p:sp>
    </p:spTree>
    <p:extLst>
      <p:ext uri="{BB962C8B-B14F-4D97-AF65-F5344CB8AC3E}">
        <p14:creationId xmlns:p14="http://schemas.microsoft.com/office/powerpoint/2010/main" val="4140715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VMware 2025 Light">
  <a:themeElements>
    <a:clrScheme name="VMware-Light">
      <a:dk1>
        <a:srgbClr val="000000"/>
      </a:dk1>
      <a:lt1>
        <a:srgbClr val="FFFFFF"/>
      </a:lt1>
      <a:dk2>
        <a:srgbClr val="1B1D36"/>
      </a:dk2>
      <a:lt2>
        <a:srgbClr val="EEEEEE"/>
      </a:lt2>
      <a:accent1>
        <a:srgbClr val="007B8C"/>
      </a:accent1>
      <a:accent2>
        <a:srgbClr val="005C8A"/>
      </a:accent2>
      <a:accent3>
        <a:srgbClr val="0098C7"/>
      </a:accent3>
      <a:accent4>
        <a:srgbClr val="61A60E"/>
      </a:accent4>
      <a:accent5>
        <a:srgbClr val="6C4B94"/>
      </a:accent5>
      <a:accent6>
        <a:srgbClr val="F3BA16"/>
      </a:accent6>
      <a:hlink>
        <a:srgbClr val="0098C7"/>
      </a:hlink>
      <a:folHlink>
        <a:srgbClr val="6C4B9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2"/>
        </a:solidFill>
        <a:ln w="12700">
          <a:noFill/>
          <a:miter lim="800000"/>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8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bwMode="gray">
        <a:ln w="12700">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800" dirty="0" smtClean="0">
            <a:solidFill>
              <a:schemeClr val="tx2"/>
            </a:solidFill>
          </a:defRPr>
        </a:defPPr>
      </a:lstStyle>
    </a:txDef>
  </a:objectDefaults>
  <a:extraClrSchemeLst/>
  <a:custClrLst>
    <a:custClr name="Orange">
      <a:srgbClr val="E68C28"/>
    </a:custClr>
    <a:custClr name="Red">
      <a:srgbClr val="CC092F"/>
    </a:custClr>
    <a:custClr name="Light Grey">
      <a:srgbClr val="E2E3E4"/>
    </a:custClr>
    <a:custClr name="Cool Grey 7">
      <a:srgbClr val="97999B"/>
    </a:custClr>
    <a:custClr name="Dark Grey">
      <a:srgbClr val="53565A"/>
    </a:custClr>
    <a:custClr name="2nd Green">
      <a:srgbClr val="23800A"/>
    </a:custClr>
    <a:custClr name="2nd Blue">
      <a:srgbClr val="007DA3"/>
    </a:custClr>
    <a:custClr name="187 Red">
      <a:srgbClr val="A6192E"/>
    </a:custClr>
  </a:custClrLst>
  <a:extLst>
    <a:ext uri="{05A4C25C-085E-4340-85A3-A5531E510DB2}">
      <thm15:themeFamily xmlns:thm15="http://schemas.microsoft.com/office/thememl/2012/main" name="68673-explore25-speaker-presentation-template-OPEN-IN-PPT-ONLY-v3" id="{49CC6AD6-F639-944B-BE42-8CF39193CE68}" vid="{9088BCD2-06A6-A042-9926-FBFEFAE05E11}"/>
    </a:ext>
  </a:extLst>
</a:theme>
</file>

<file path=ppt/theme/theme2.xml><?xml version="1.0" encoding="utf-8"?>
<a:theme xmlns:a="http://schemas.openxmlformats.org/drawingml/2006/main" name="Office Theme">
  <a:themeElements>
    <a:clrScheme name="VMware">
      <a:dk1>
        <a:srgbClr val="717074"/>
      </a:dk1>
      <a:lt1>
        <a:sysClr val="window" lastClr="FFFFFF"/>
      </a:lt1>
      <a:dk2>
        <a:srgbClr val="000000"/>
      </a:dk2>
      <a:lt2>
        <a:srgbClr val="C6C6C8"/>
      </a:lt2>
      <a:accent1>
        <a:srgbClr val="0095D3"/>
      </a:accent1>
      <a:accent2>
        <a:srgbClr val="89CBDF"/>
      </a:accent2>
      <a:accent3>
        <a:srgbClr val="006990"/>
      </a:accent3>
      <a:accent4>
        <a:srgbClr val="6DB33F"/>
      </a:accent4>
      <a:accent5>
        <a:srgbClr val="C2CD23"/>
      </a:accent5>
      <a:accent6>
        <a:srgbClr val="387C2C"/>
      </a:accent6>
      <a:hlink>
        <a:srgbClr val="0095D3"/>
      </a:hlink>
      <a:folHlink>
        <a:srgbClr val="89CBD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VMware">
      <a:dk1>
        <a:srgbClr val="717074"/>
      </a:dk1>
      <a:lt1>
        <a:sysClr val="window" lastClr="FFFFFF"/>
      </a:lt1>
      <a:dk2>
        <a:srgbClr val="000000"/>
      </a:dk2>
      <a:lt2>
        <a:srgbClr val="C6C6C8"/>
      </a:lt2>
      <a:accent1>
        <a:srgbClr val="0095D3"/>
      </a:accent1>
      <a:accent2>
        <a:srgbClr val="89CBDF"/>
      </a:accent2>
      <a:accent3>
        <a:srgbClr val="006990"/>
      </a:accent3>
      <a:accent4>
        <a:srgbClr val="6DB33F"/>
      </a:accent4>
      <a:accent5>
        <a:srgbClr val="C2CD23"/>
      </a:accent5>
      <a:accent6>
        <a:srgbClr val="387C2C"/>
      </a:accent6>
      <a:hlink>
        <a:srgbClr val="0095D3"/>
      </a:hlink>
      <a:folHlink>
        <a:srgbClr val="89CBD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34d4d772-b3f2-47fc-9a2d-2126f9957ae8">
      <Terms xmlns="http://schemas.microsoft.com/office/infopath/2007/PartnerControls"/>
    </lcf76f155ced4ddcb4097134ff3c332f>
    <TaxCatchAll xmlns="d345b56e-75a0-4ca8-9b4b-110cb999efd5" xsi:nil="true"/>
    <SharedWithUsers xmlns="d345b56e-75a0-4ca8-9b4b-110cb999efd5">
      <UserInfo>
        <DisplayName>Juanly Cabrera</DisplayName>
        <AccountId>17</AccountId>
        <AccountType/>
      </UserInfo>
      <UserInfo>
        <DisplayName>Andre Fernandes</DisplayName>
        <AccountId>20</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B3F91C0C4ECEE479555FEA4A4EB2B48" ma:contentTypeVersion="15" ma:contentTypeDescription="Create a new document." ma:contentTypeScope="" ma:versionID="c6a87b1e4bc033b72f454e04dac54d88">
  <xsd:schema xmlns:xsd="http://www.w3.org/2001/XMLSchema" xmlns:xs="http://www.w3.org/2001/XMLSchema" xmlns:p="http://schemas.microsoft.com/office/2006/metadata/properties" xmlns:ns2="34d4d772-b3f2-47fc-9a2d-2126f9957ae8" xmlns:ns3="d345b56e-75a0-4ca8-9b4b-110cb999efd5" targetNamespace="http://schemas.microsoft.com/office/2006/metadata/properties" ma:root="true" ma:fieldsID="6eb14a52ad1190b1f78ecaeae027f828" ns2:_="" ns3:_="">
    <xsd:import namespace="34d4d772-b3f2-47fc-9a2d-2126f9957ae8"/>
    <xsd:import namespace="d345b56e-75a0-4ca8-9b4b-110cb999efd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d4d772-b3f2-47fc-9a2d-2126f9957a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42db59af-f8a6-47a7-a7a2-8d3f5d7884b9"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345b56e-75a0-4ca8-9b4b-110cb999efd5"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3e60bf06-978e-4056-b583-56563198eef8}" ma:internalName="TaxCatchAll" ma:showField="CatchAllData" ma:web="d345b56e-75a0-4ca8-9b4b-110cb999efd5">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D99180-4DF7-4231-B572-5E5D5B192DA4}">
  <ds:schemaRefs>
    <ds:schemaRef ds:uri="http://schemas.microsoft.com/sharepoint/v3/contenttype/forms"/>
  </ds:schemaRefs>
</ds:datastoreItem>
</file>

<file path=customXml/itemProps2.xml><?xml version="1.0" encoding="utf-8"?>
<ds:datastoreItem xmlns:ds="http://schemas.openxmlformats.org/officeDocument/2006/customXml" ds:itemID="{51634573-F7D8-4ECC-B5FF-91D1E5D2E650}">
  <ds:schemaRefs>
    <ds:schemaRef ds:uri="d345b56e-75a0-4ca8-9b4b-110cb999efd5"/>
    <ds:schemaRef ds:uri="http://schemas.microsoft.com/office/2006/documentManagement/types"/>
    <ds:schemaRef ds:uri="http://purl.org/dc/dcmitype/"/>
    <ds:schemaRef ds:uri="http://schemas.microsoft.com/office/2006/metadata/properties"/>
    <ds:schemaRef ds:uri="34d4d772-b3f2-47fc-9a2d-2126f9957ae8"/>
    <ds:schemaRef ds:uri="http://schemas.openxmlformats.org/package/2006/metadata/core-properties"/>
    <ds:schemaRef ds:uri="http://purl.org/dc/elements/1.1/"/>
    <ds:schemaRef ds:uri="http://purl.org/dc/term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28FF4D8F-9B19-4DA8-8A71-562BBA95DC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d4d772-b3f2-47fc-9a2d-2126f9957ae8"/>
    <ds:schemaRef ds:uri="d345b56e-75a0-4ca8-9b4b-110cb999ef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VMware 2025 Light</Template>
  <TotalTime>109</TotalTime>
  <Words>713</Words>
  <Application>Microsoft Office PowerPoint</Application>
  <PresentationFormat>Custom</PresentationFormat>
  <Paragraphs>68</Paragraphs>
  <Slides>8</Slides>
  <Notes>3</Notes>
  <HiddenSlides>3</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Camphor Std</vt:lpstr>
      <vt:lpstr>Helvetica Neue</vt:lpstr>
      <vt:lpstr>Metropolis</vt:lpstr>
      <vt:lpstr>Metropolis Semi Bold</vt:lpstr>
      <vt:lpstr>Metropolis-Regular</vt:lpstr>
      <vt:lpstr>Open Sans</vt:lpstr>
      <vt:lpstr>System Font Regular</vt:lpstr>
      <vt:lpstr>Verdana</vt:lpstr>
      <vt:lpstr>VMware 2025 Light</vt:lpstr>
      <vt:lpstr>Quick Guide</vt:lpstr>
      <vt:lpstr>Quick Guide</vt:lpstr>
      <vt:lpstr>How to Write Professional Titles</vt:lpstr>
      <vt:lpstr>PowerPoint Presentation</vt:lpstr>
      <vt:lpstr>PowerPoint Presentation</vt:lpstr>
      <vt:lpstr>Please take  your survey.</vt:lpstr>
      <vt:lpstr>Stay Connected Let’s continue the conversation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 Guide</dc:title>
  <dc:creator>Eric Tom Lee</dc:creator>
  <cp:keywords>VMware</cp:keywords>
  <cp:lastModifiedBy>jpsider</cp:lastModifiedBy>
  <cp:revision>12</cp:revision>
  <dcterms:created xsi:type="dcterms:W3CDTF">2025-04-09T17:12:57Z</dcterms:created>
  <dcterms:modified xsi:type="dcterms:W3CDTF">2025-07-10T19:21:31Z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0x0101008B3F91C0C4ECEE479555FEA4A4EB2B48</vt:lpwstr>
  </property>
  <property fmtid="{D5CDD505-2E9C-101B-9397-08002B2CF9AE}" pid="3" name="MediaServiceImageTags">
    <vt:lpwstr/>
  </property>
</Properties>
</file>