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7" r:id="rId4"/>
  </p:sldMasterIdLst>
  <p:notesMasterIdLst>
    <p:notesMasterId r:id="rId19"/>
  </p:notesMasterIdLst>
  <p:handoutMasterIdLst>
    <p:handoutMasterId r:id="rId20"/>
  </p:handoutMasterIdLst>
  <p:sldIdLst>
    <p:sldId id="2147470582" r:id="rId5"/>
    <p:sldId id="2147470584" r:id="rId6"/>
    <p:sldId id="2147470583" r:id="rId7"/>
    <p:sldId id="2147470585" r:id="rId8"/>
    <p:sldId id="2147470587" r:id="rId9"/>
    <p:sldId id="2147470586" r:id="rId10"/>
    <p:sldId id="2147470588" r:id="rId11"/>
    <p:sldId id="2147470589" r:id="rId12"/>
    <p:sldId id="2147470594" r:id="rId13"/>
    <p:sldId id="2147470591" r:id="rId14"/>
    <p:sldId id="2147470590" r:id="rId15"/>
    <p:sldId id="2147470592" r:id="rId16"/>
    <p:sldId id="2147470593" r:id="rId17"/>
    <p:sldId id="2026819541" r:id="rId18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al content" id="{58BEA273-1560-4F40-882D-D72BE2F08D38}">
          <p14:sldIdLst/>
        </p14:section>
        <p14:section name="Template" id="{095074CF-EC36-8641-8A3E-A95BC79C523F}">
          <p14:sldIdLst>
            <p14:sldId id="2147470582"/>
            <p14:sldId id="2147470584"/>
            <p14:sldId id="2147470583"/>
            <p14:sldId id="2147470585"/>
            <p14:sldId id="2147470587"/>
            <p14:sldId id="2147470586"/>
            <p14:sldId id="2147470588"/>
            <p14:sldId id="2147470589"/>
            <p14:sldId id="2147470594"/>
            <p14:sldId id="2147470591"/>
            <p14:sldId id="2147470590"/>
            <p14:sldId id="2147470592"/>
            <p14:sldId id="2147470593"/>
            <p14:sldId id="2026819541"/>
          </p14:sldIdLst>
        </p14:section>
        <p14:section name="APPENDIX" id="{06BBF2D1-F34A-3D41-AB4D-E6ADB4E37BD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3" clrIdx="1"/>
  <p:cmAuthor id="3" name="Wendy Ouellette" initials="WO" lastIdx="1" clrIdx="2">
    <p:extLst>
      <p:ext uri="{19B8F6BF-5375-455C-9EA6-DF929625EA0E}">
        <p15:presenceInfo xmlns:p15="http://schemas.microsoft.com/office/powerpoint/2012/main" userId="S::wouellette@vmware.com::1423423b-46e9-448d-b172-f148f3fbf4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8FA"/>
    <a:srgbClr val="CC092F"/>
    <a:srgbClr val="37F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20" autoAdjust="0"/>
    <p:restoredTop sz="94602"/>
  </p:normalViewPr>
  <p:slideViewPr>
    <p:cSldViewPr snapToGrid="0">
      <p:cViewPr varScale="1">
        <p:scale>
          <a:sx n="108" d="100"/>
          <a:sy n="108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>
                <a:latin typeface="Metropolis" panose="00000500000000000000" pitchFamily="50" charset="0"/>
              </a:rPr>
              <a:t>8/28/2024</a:t>
            </a:fld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>
                <a:latin typeface="Metropolis" panose="00000500000000000000" pitchFamily="50" charset="0"/>
              </a:rPr>
              <a:t>‹#›</a:t>
            </a:fld>
            <a:endParaRPr lang="en-US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3CB6F0DB-E055-41D0-9102-627A646E4242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9F4FBC3A-A12C-40F9-BB8D-BC30C79013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13000">
              <a:srgbClr val="0036A4"/>
            </a:gs>
            <a:gs pos="0">
              <a:srgbClr val="005BF8"/>
            </a:gs>
            <a:gs pos="39000">
              <a:srgbClr val="001559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ack background with blue dots&#10;&#10;Description automatically generated">
            <a:extLst>
              <a:ext uri="{FF2B5EF4-FFF2-40B4-BE49-F238E27FC236}">
                <a16:creationId xmlns:a16="http://schemas.microsoft.com/office/drawing/2014/main" id="{5CC20849-E2E6-10A4-A711-2E0232DECF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8" y="0"/>
            <a:ext cx="12192003" cy="6858000"/>
          </a:xfrm>
          <a:prstGeom prst="rect">
            <a:avLst/>
          </a:prstGeom>
        </p:spPr>
      </p:pic>
      <p:sp>
        <p:nvSpPr>
          <p:cNvPr id="14" name="page number">
            <a:extLst>
              <a:ext uri="{FF2B5EF4-FFF2-40B4-BE49-F238E27FC236}">
                <a16:creationId xmlns:a16="http://schemas.microsoft.com/office/drawing/2014/main" id="{20A83C12-6BEB-4E4C-9FB0-AA1FB4C661B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03896D6-28A5-851C-E9C2-96D1118460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494" y="608194"/>
            <a:ext cx="2797916" cy="368506"/>
          </a:xfrm>
          <a:prstGeom prst="rect">
            <a:avLst/>
          </a:prstGeom>
        </p:spPr>
      </p:pic>
      <p:sp>
        <p:nvSpPr>
          <p:cNvPr id="4" name="Title click to edit">
            <a:extLst>
              <a:ext uri="{FF2B5EF4-FFF2-40B4-BE49-F238E27FC236}">
                <a16:creationId xmlns:a16="http://schemas.microsoft.com/office/drawing/2014/main" id="{00A89F66-9796-9007-A6AC-FAD7B37A4B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495" y="3161302"/>
            <a:ext cx="5505917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Title</a:t>
            </a:r>
          </a:p>
        </p:txBody>
      </p:sp>
      <p:sp>
        <p:nvSpPr>
          <p:cNvPr id="6" name="Click to edit Speaker Name ">
            <a:extLst>
              <a:ext uri="{FF2B5EF4-FFF2-40B4-BE49-F238E27FC236}">
                <a16:creationId xmlns:a16="http://schemas.microsoft.com/office/drawing/2014/main" id="{0D982685-BF5F-60FC-E5A7-7BE6E512CC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8494" y="5145644"/>
            <a:ext cx="5505917" cy="355601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solidFill>
                  <a:schemeClr val="bg1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Speaker Name (Insert pronouns)</a:t>
            </a:r>
          </a:p>
        </p:txBody>
      </p:sp>
      <p:sp>
        <p:nvSpPr>
          <p:cNvPr id="8" name="Click to edit role">
            <a:extLst>
              <a:ext uri="{FF2B5EF4-FFF2-40B4-BE49-F238E27FC236}">
                <a16:creationId xmlns:a16="http://schemas.microsoft.com/office/drawing/2014/main" id="{884BF703-E856-AE63-D420-3CA354BE77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8494" y="5525699"/>
            <a:ext cx="5505917" cy="355601"/>
          </a:xfrm>
        </p:spPr>
        <p:txBody>
          <a:bodyPr anchor="ctr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Role / Division</a:t>
            </a:r>
          </a:p>
        </p:txBody>
      </p:sp>
      <p:sp>
        <p:nvSpPr>
          <p:cNvPr id="9" name="Click to edit role">
            <a:extLst>
              <a:ext uri="{FF2B5EF4-FFF2-40B4-BE49-F238E27FC236}">
                <a16:creationId xmlns:a16="http://schemas.microsoft.com/office/drawing/2014/main" id="{FF0F10F6-AE7E-4AD3-1013-9DD6E6760A1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494" y="5894205"/>
            <a:ext cx="5505917" cy="355601"/>
          </a:xfrm>
        </p:spPr>
        <p:txBody>
          <a:bodyPr anchor="ctr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vmwareexplore</a:t>
            </a:r>
            <a:r>
              <a:rPr lang="en-US" dirty="0"/>
              <a:t> #session ID</a:t>
            </a:r>
          </a:p>
        </p:txBody>
      </p:sp>
      <p:sp>
        <p:nvSpPr>
          <p:cNvPr id="10" name="Click to edit role">
            <a:extLst>
              <a:ext uri="{FF2B5EF4-FFF2-40B4-BE49-F238E27FC236}">
                <a16:creationId xmlns:a16="http://schemas.microsoft.com/office/drawing/2014/main" id="{F5567BE4-05ED-1C84-99DE-02E5AA7E1E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494" y="2432914"/>
            <a:ext cx="5505917" cy="355601"/>
          </a:xfrm>
        </p:spPr>
        <p:txBody>
          <a:bodyPr anchor="ctr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Session ID Number</a:t>
            </a:r>
          </a:p>
        </p:txBody>
      </p:sp>
      <p:pic>
        <p:nvPicPr>
          <p:cNvPr id="11" name="Picture 10" descr="A colorful cityscape with water jets and clouds&#10;&#10;Description automatically generated with medium confidence">
            <a:extLst>
              <a:ext uri="{FF2B5EF4-FFF2-40B4-BE49-F238E27FC236}">
                <a16:creationId xmlns:a16="http://schemas.microsoft.com/office/drawing/2014/main" id="{9B2BD5D5-4CB5-DE14-2234-54852CF4119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674382" y="743888"/>
            <a:ext cx="5137412" cy="5137412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252A0F8-439E-897B-B985-83F75924EA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495" y="4421915"/>
            <a:ext cx="5505916" cy="444295"/>
          </a:xfrm>
        </p:spPr>
        <p:txBody>
          <a:bodyPr/>
          <a:lstStyle>
            <a:lvl1pPr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Session subtitle</a:t>
            </a:r>
          </a:p>
        </p:txBody>
      </p:sp>
    </p:spTree>
    <p:extLst>
      <p:ext uri="{BB962C8B-B14F-4D97-AF65-F5344CB8AC3E}">
        <p14:creationId xmlns:p14="http://schemas.microsoft.com/office/powerpoint/2010/main" val="343349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Text Comparison Layout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E550D89-51A7-894E-88FB-394F3178F2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92866" y="1600202"/>
            <a:ext cx="5287234" cy="875370"/>
          </a:xfrm>
          <a:noFill/>
        </p:spPr>
        <p:txBody>
          <a:bodyPr vert="horz" lIns="0" tIns="91440" rIns="457200" bIns="91440" rtlCol="0" anchor="b">
            <a:noAutofit/>
          </a:bodyPr>
          <a:lstStyle>
            <a:lvl1pPr>
              <a:defRPr lang="en-US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add header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B5F83-A93D-544C-8DB4-B164DBF2F7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2865" y="2484176"/>
            <a:ext cx="5287234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0170DFD5-97D2-3349-AE52-EB22861A688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92865" y="2621020"/>
            <a:ext cx="5315794" cy="354402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61E082F-F30B-BC46-BB99-CA9B65C081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308726" y="1600202"/>
            <a:ext cx="5287234" cy="875370"/>
          </a:xfrm>
          <a:noFill/>
        </p:spPr>
        <p:txBody>
          <a:bodyPr vert="horz" lIns="0" tIns="91440" rIns="457200" bIns="91440" rtlCol="0" anchor="b">
            <a:noAutofit/>
          </a:bodyPr>
          <a:lstStyle>
            <a:lvl1pPr>
              <a:defRPr lang="en-US"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add header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D4F8B-2025-D14C-A41E-9C0B401DE6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3874" y="2484176"/>
            <a:ext cx="5287234" cy="4571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3EE56D9F-2DF2-4F43-A13A-4844DFE465A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08143" y="2621280"/>
            <a:ext cx="5287234" cy="357512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age number">
            <a:extLst>
              <a:ext uri="{FF2B5EF4-FFF2-40B4-BE49-F238E27FC236}">
                <a16:creationId xmlns:a16="http://schemas.microsoft.com/office/drawing/2014/main" id="{3E816477-50B7-9248-BE5F-B9062610CEEE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Three-content Layout – Three Horizontal Text Boxes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E0956C27-3D46-7745-A4A9-42842784C1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2866" y="1600200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64666E-28C9-844E-91D8-ECA2F1E575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2866" y="2509480"/>
            <a:ext cx="3593592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88975597-2DC5-4748-87A2-37C22D522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97616" y="1600200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3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48BF931-C509-8F46-8576-3656F9F4BA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01859" y="1600200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tx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B963A1-3810-7A40-8918-6D6D68B4A8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1859" y="2509480"/>
            <a:ext cx="3593592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7788490C-B63E-8E46-A9C1-9CF865F7FA57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7DA4B3-27AC-8A64-FD5E-59AEAE0D85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97616" y="2509480"/>
            <a:ext cx="3593592" cy="4571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AF0ECF-E71C-8AC9-36B9-29CB570B16D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92866" y="2649538"/>
            <a:ext cx="3594100" cy="3522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43B6B0E-4AB9-6144-29E4-820FC763DE9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297616" y="2649538"/>
            <a:ext cx="3594100" cy="3522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EE5625D-A2F8-6592-7C13-07EAF5CBBC3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001859" y="2649538"/>
            <a:ext cx="3594100" cy="3522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0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Layout – Highlight Text on Left, Text/Graphic on Right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64AC6E-1611-244C-BA28-696924BAB2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1552601"/>
            <a:ext cx="2894012" cy="548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9531"/>
            <a:ext cx="2894013" cy="4572000"/>
          </a:xfrm>
          <a:solidFill>
            <a:srgbClr val="F4F8FA"/>
          </a:solidFill>
        </p:spPr>
        <p:txBody>
          <a:bodyPr vert="horz" lIns="27432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 lang="en-US" sz="1600" dirty="0" smtClean="0">
                <a:solidFill>
                  <a:schemeClr val="accent2"/>
                </a:solidFill>
              </a:defRPr>
            </a:lvl2pPr>
            <a:lvl3pPr>
              <a:buClr>
                <a:schemeClr val="accent2"/>
              </a:buClr>
              <a:defRPr lang="en-US" sz="1400" dirty="0" smtClean="0">
                <a:solidFill>
                  <a:schemeClr val="accent2"/>
                </a:solidFill>
              </a:defRPr>
            </a:lvl3pPr>
            <a:lvl4pPr>
              <a:buClr>
                <a:schemeClr val="accent2"/>
              </a:buClr>
              <a:defRPr lang="en-US" sz="1200" dirty="0" smtClean="0">
                <a:solidFill>
                  <a:schemeClr val="accent2"/>
                </a:solidFill>
              </a:defRPr>
            </a:lvl4pPr>
            <a:lvl5pPr>
              <a:buClr>
                <a:schemeClr val="accent2"/>
              </a:buCl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9531"/>
            <a:ext cx="8229600" cy="4572000"/>
          </a:xfrm>
        </p:spPr>
        <p:txBody>
          <a:bodyPr vert="horz" lIns="0" tIns="45720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 smtClean="0">
                <a:solidFill>
                  <a:schemeClr val="tx1"/>
                </a:solidFill>
              </a:defRPr>
            </a:lvl5pPr>
            <a:lvl6pPr>
              <a:defRPr lang="en-US" dirty="0" smtClean="0">
                <a:solidFill>
                  <a:schemeClr val="tx1"/>
                </a:solidFill>
              </a:defRPr>
            </a:lvl6pPr>
            <a:lvl7pPr>
              <a:defRPr lang="en-US" dirty="0" smtClean="0">
                <a:solidFill>
                  <a:schemeClr val="tx1"/>
                </a:solidFill>
              </a:defRPr>
            </a:lvl7pPr>
            <a:lvl8pPr>
              <a:defRPr lang="en-US" dirty="0"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add graph, diagram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270000" lvl="5" indent="-117475"/>
            <a:r>
              <a:rPr lang="en-US" dirty="0"/>
              <a:t>Sixth level</a:t>
            </a:r>
          </a:p>
          <a:p>
            <a:pPr marL="1438275" lvl="6" indent="-117475"/>
            <a:r>
              <a:rPr lang="en-US" dirty="0"/>
              <a:t>Seventh level</a:t>
            </a:r>
          </a:p>
          <a:p>
            <a:pPr marL="1554163" lvl="7" indent="-115888">
              <a:lnSpc>
                <a:spcPct val="90000"/>
              </a:lnSpc>
            </a:pPr>
            <a:r>
              <a:rPr lang="en-US" dirty="0"/>
              <a:t>Ninth level</a:t>
            </a:r>
          </a:p>
        </p:txBody>
      </p:sp>
      <p:sp>
        <p:nvSpPr>
          <p:cNvPr id="8" name="page number">
            <a:extLst>
              <a:ext uri="{FF2B5EF4-FFF2-40B4-BE49-F238E27FC236}">
                <a16:creationId xmlns:a16="http://schemas.microsoft.com/office/drawing/2014/main" id="{1A93E906-C928-C345-B032-1F5C677FAEDD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8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Layout – Highlight Text on Right, Text/Graphic on Left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page number">
            <a:extLst>
              <a:ext uri="{FF2B5EF4-FFF2-40B4-BE49-F238E27FC236}">
                <a16:creationId xmlns:a16="http://schemas.microsoft.com/office/drawing/2014/main" id="{EA3FFB13-8625-D245-BD64-AAC7CCCB5B6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B60DB8-F067-969E-72B5-4E90025E5B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9294812" y="1552601"/>
            <a:ext cx="2894012" cy="548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93DEE-AB9E-C81E-DF9C-D1BE09F22E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2" y="1609531"/>
            <a:ext cx="2894013" cy="4572000"/>
          </a:xfrm>
          <a:solidFill>
            <a:srgbClr val="F4F8FA"/>
          </a:solidFill>
        </p:spPr>
        <p:txBody>
          <a:bodyPr vert="horz" lIns="27432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 lang="en-US" sz="1600" dirty="0" smtClean="0">
                <a:solidFill>
                  <a:schemeClr val="accent2"/>
                </a:solidFill>
              </a:defRPr>
            </a:lvl2pPr>
            <a:lvl3pPr>
              <a:buClr>
                <a:schemeClr val="accent2"/>
              </a:buClr>
              <a:defRPr lang="en-US" sz="1400" dirty="0" smtClean="0">
                <a:solidFill>
                  <a:schemeClr val="accent2"/>
                </a:solidFill>
              </a:defRPr>
            </a:lvl3pPr>
            <a:lvl4pPr>
              <a:buClr>
                <a:schemeClr val="accent2"/>
              </a:buClr>
              <a:defRPr lang="en-US" sz="1200" dirty="0" smtClean="0">
                <a:solidFill>
                  <a:schemeClr val="accent2"/>
                </a:solidFill>
              </a:defRPr>
            </a:lvl4pPr>
            <a:lvl5pPr>
              <a:buClr>
                <a:schemeClr val="accent2"/>
              </a:buCl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DC18C6BC-2416-B51C-F45A-9BCC874B47E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1609531"/>
            <a:ext cx="8229600" cy="4572000"/>
          </a:xfrm>
        </p:spPr>
        <p:txBody>
          <a:bodyPr vert="horz" lIns="594360" tIns="45720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 smtClean="0">
                <a:solidFill>
                  <a:schemeClr val="tx1"/>
                </a:solidFill>
              </a:defRPr>
            </a:lvl5pPr>
            <a:lvl6pPr>
              <a:defRPr lang="en-US" dirty="0" smtClean="0">
                <a:solidFill>
                  <a:schemeClr val="tx1"/>
                </a:solidFill>
              </a:defRPr>
            </a:lvl6pPr>
            <a:lvl7pPr>
              <a:defRPr lang="en-US" dirty="0" smtClean="0">
                <a:solidFill>
                  <a:schemeClr val="tx1"/>
                </a:solidFill>
              </a:defRPr>
            </a:lvl7pPr>
            <a:lvl8pPr>
              <a:defRPr lang="en-US" dirty="0"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add graph, diagram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270000" lvl="5" indent="-117475"/>
            <a:r>
              <a:rPr lang="en-US" dirty="0"/>
              <a:t>Sixth level</a:t>
            </a:r>
          </a:p>
          <a:p>
            <a:pPr marL="1438275" lvl="6" indent="-117475"/>
            <a:r>
              <a:rPr lang="en-US" dirty="0"/>
              <a:t>Seventh level</a:t>
            </a:r>
          </a:p>
          <a:p>
            <a:pPr marL="1554163" lvl="7" indent="-115888">
              <a:lnSpc>
                <a:spcPct val="90000"/>
              </a:lnSpc>
            </a:pPr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5686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Diagram with Content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E2C737-3A4D-924A-88B5-FA4D5C8A07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380072" y="1589923"/>
            <a:ext cx="3808754" cy="826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 sz="1400">
                <a:solidFill>
                  <a:schemeClr val="accent2"/>
                </a:solidFill>
              </a:defRPr>
            </a:lvl2pPr>
            <a:lvl3pPr>
              <a:buClr>
                <a:schemeClr val="accent2"/>
              </a:buClr>
              <a:defRPr sz="1200">
                <a:solidFill>
                  <a:schemeClr val="accent2"/>
                </a:solidFill>
              </a:defRPr>
            </a:lvl3pPr>
            <a:lvl4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4pPr>
            <a:lvl5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5pPr>
            <a:lvl6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6pPr>
            <a:lvl7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7pPr>
            <a:lvl8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8pPr>
            <a:lvl9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1" name="page number">
            <a:extLst>
              <a:ext uri="{FF2B5EF4-FFF2-40B4-BE49-F238E27FC236}">
                <a16:creationId xmlns:a16="http://schemas.microsoft.com/office/drawing/2014/main" id="{0D34A4A0-0C07-994F-9539-A07F4B06F18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C05F02B7-B99F-8424-E971-B7478FAB40D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608012" y="1600201"/>
            <a:ext cx="7398303" cy="4572000"/>
          </a:xfrm>
          <a:noFill/>
        </p:spPr>
        <p:txBody>
          <a:bodyPr vert="horz" lIns="594360" tIns="1371600" rIns="457200" bIns="457200" rtlCol="0">
            <a:noAutofit/>
          </a:bodyPr>
          <a:lstStyle>
            <a:lvl1pPr algn="ctr">
              <a:spcBef>
                <a:spcPts val="1200"/>
              </a:spcBef>
              <a:defRPr lang="en-US" sz="1100" dirty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NOTE: This is intended for a diagram only.</a:t>
            </a:r>
            <a:br>
              <a:rPr lang="en-US"/>
            </a:br>
            <a:r>
              <a:rPr lang="en-US"/>
              <a:t>Not recommended to add text here, as it’s not formatted for it. </a:t>
            </a:r>
          </a:p>
        </p:txBody>
      </p:sp>
    </p:spTree>
    <p:extLst>
      <p:ext uri="{BB962C8B-B14F-4D97-AF65-F5344CB8AC3E}">
        <p14:creationId xmlns:p14="http://schemas.microsoft.com/office/powerpoint/2010/main" val="4731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Outcome,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Diagram with Outcome/Benefit Content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8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Outcome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8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Benefit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page number">
            <a:extLst>
              <a:ext uri="{FF2B5EF4-FFF2-40B4-BE49-F238E27FC236}">
                <a16:creationId xmlns:a16="http://schemas.microsoft.com/office/drawing/2014/main" id="{2520CB7B-27A1-0749-95BA-681D8A0535D2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81258617-CE72-E542-2E67-9B2874ED90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608012" y="1600201"/>
            <a:ext cx="7398303" cy="4572000"/>
          </a:xfrm>
          <a:noFill/>
        </p:spPr>
        <p:txBody>
          <a:bodyPr vert="horz" lIns="594360" tIns="1371600" rIns="457200" bIns="457200" rtlCol="0">
            <a:noAutofit/>
          </a:bodyPr>
          <a:lstStyle>
            <a:lvl1pPr algn="ctr">
              <a:spcBef>
                <a:spcPts val="1200"/>
              </a:spcBef>
              <a:defRPr lang="en-US" sz="1100" dirty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NOTE: This is intended for a diagram only.</a:t>
            </a:r>
            <a:br>
              <a:rPr lang="en-US"/>
            </a:br>
            <a:r>
              <a:rPr lang="en-US"/>
              <a:t>Not recommended to add text here, as it’s not formatted for it. </a:t>
            </a:r>
          </a:p>
        </p:txBody>
      </p:sp>
    </p:spTree>
    <p:extLst>
      <p:ext uri="{BB962C8B-B14F-4D97-AF65-F5344CB8AC3E}">
        <p14:creationId xmlns:p14="http://schemas.microsoft.com/office/powerpoint/2010/main" val="33522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>
            <a:extLst>
              <a:ext uri="{FF2B5EF4-FFF2-40B4-BE49-F238E27FC236}">
                <a16:creationId xmlns:a16="http://schemas.microsoft.com/office/drawing/2014/main" id="{05E46EAA-9D16-0D47-AF18-92C449033D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809" y="412751"/>
            <a:ext cx="11001004" cy="381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Customer Success – add Company Name here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CEFD99AC-6466-F04E-8E45-7EEEEA01B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the highlighted business impact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F46384-B6E3-0D43-924E-874DEC2344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" y="1552248"/>
            <a:ext cx="3471746" cy="0"/>
          </a:xfrm>
          <a:prstGeom prst="line">
            <a:avLst/>
          </a:prstGeom>
          <a:ln w="22225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17">
            <a:extLst>
              <a:ext uri="{FF2B5EF4-FFF2-40B4-BE49-F238E27FC236}">
                <a16:creationId xmlns:a16="http://schemas.microsoft.com/office/drawing/2014/main" id="{767C0863-B9D1-344E-A978-CD49E9400F6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1901093"/>
            <a:ext cx="3201848" cy="1214595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50" dirty="0">
                <a:solidFill>
                  <a:schemeClr val="tx1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3526770-8F35-FB4A-8638-521D0DA87F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1552248"/>
            <a:ext cx="3471746" cy="0"/>
          </a:xfrm>
          <a:prstGeom prst="line">
            <a:avLst/>
          </a:prstGeom>
          <a:ln w="22225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17">
            <a:extLst>
              <a:ext uri="{FF2B5EF4-FFF2-40B4-BE49-F238E27FC236}">
                <a16:creationId xmlns:a16="http://schemas.microsoft.com/office/drawing/2014/main" id="{A2B343CF-FF49-7E4F-A7C9-0593553254F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414210" y="1901094"/>
            <a:ext cx="3201848" cy="122556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50" dirty="0">
                <a:solidFill>
                  <a:schemeClr val="tx1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C08A52-2522-8C40-B8B1-C98FEBB888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" y="3325372"/>
            <a:ext cx="3471746" cy="0"/>
          </a:xfrm>
          <a:prstGeom prst="line">
            <a:avLst/>
          </a:prstGeom>
          <a:ln w="22225">
            <a:solidFill>
              <a:schemeClr val="accent3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17">
            <a:extLst>
              <a:ext uri="{FF2B5EF4-FFF2-40B4-BE49-F238E27FC236}">
                <a16:creationId xmlns:a16="http://schemas.microsoft.com/office/drawing/2014/main" id="{65BA7F3E-AD8D-A54C-B026-DAA8FC9C054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693430"/>
            <a:ext cx="3201848" cy="1110049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50" dirty="0">
                <a:solidFill>
                  <a:schemeClr val="tx1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57CCC6-06B1-7342-99B0-BC7C8FBE5E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3325372"/>
            <a:ext cx="3471746" cy="0"/>
          </a:xfrm>
          <a:prstGeom prst="line">
            <a:avLst/>
          </a:prstGeom>
          <a:ln w="22225">
            <a:solidFill>
              <a:schemeClr val="accent3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17">
            <a:extLst>
              <a:ext uri="{FF2B5EF4-FFF2-40B4-BE49-F238E27FC236}">
                <a16:creationId xmlns:a16="http://schemas.microsoft.com/office/drawing/2014/main" id="{3265790D-1104-8D4D-A8C6-F7A7E77F664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14210" y="3693430"/>
            <a:ext cx="3201848" cy="113235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50" dirty="0">
                <a:solidFill>
                  <a:schemeClr val="tx1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C87E7C-5ED2-214E-8A38-ED05177A65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8739" y="5022214"/>
            <a:ext cx="3471746" cy="0"/>
          </a:xfrm>
          <a:prstGeom prst="line">
            <a:avLst/>
          </a:prstGeom>
          <a:ln w="2222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F0EFE66F-363C-804E-BABD-F54C3E33FDE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3093" y="5327336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One</a:t>
            </a:r>
          </a:p>
        </p:txBody>
      </p:sp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0166C751-50F5-8B4F-9A97-B83901E78B0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3093" y="5593624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Two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0D57825D-E522-644D-8F4A-0B77A7036E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3093" y="5859911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Three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EBAAD5C6-0007-A84B-A2C2-FCC2F00B429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00790" y="5327336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Priority One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A8B7A6ED-D85B-2E4C-BCD6-D130232A3F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00790" y="5593624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Priority Two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C507BC1F-4225-8C48-9110-5D75D900FFC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00790" y="5859911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Priority Three</a:t>
            </a:r>
          </a:p>
        </p:txBody>
      </p:sp>
      <p:sp>
        <p:nvSpPr>
          <p:cNvPr id="45" name="Picture Placeholder 8">
            <a:extLst>
              <a:ext uri="{FF2B5EF4-FFF2-40B4-BE49-F238E27FC236}">
                <a16:creationId xmlns:a16="http://schemas.microsoft.com/office/drawing/2014/main" id="{231A51E8-5046-A444-8DFA-A0B8E647C4F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07965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Insert Logo here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1E8E56D-8554-4E46-BBBC-E98827D1EE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09465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Location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59903D24-0D11-174E-9765-B2914D00A8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09465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Industry</a:t>
            </a:r>
          </a:p>
        </p:txBody>
      </p:sp>
      <p:sp>
        <p:nvSpPr>
          <p:cNvPr id="42" name="Picture Placeholder 5">
            <a:extLst>
              <a:ext uri="{FF2B5EF4-FFF2-40B4-BE49-F238E27FC236}">
                <a16:creationId xmlns:a16="http://schemas.microsoft.com/office/drawing/2014/main" id="{2EDE5296-3D34-0C47-A404-38FF5A22C6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515815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7B1EDB8-ADF5-9C41-B4C4-26AA9C0B9D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15815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tx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page number">
            <a:extLst>
              <a:ext uri="{FF2B5EF4-FFF2-40B4-BE49-F238E27FC236}">
                <a16:creationId xmlns:a16="http://schemas.microsoft.com/office/drawing/2014/main" id="{CB20449E-0760-3743-8E7C-7D6BA7165F7F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ABBF0D-1BD1-F9E7-64FF-6B8D87E611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5022214"/>
            <a:ext cx="3471746" cy="0"/>
          </a:xfrm>
          <a:prstGeom prst="line">
            <a:avLst/>
          </a:prstGeom>
          <a:ln w="2222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906119E-8D41-BF4A-7D53-2FBB71F653C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08013" y="1552575"/>
            <a:ext cx="3201987" cy="219075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About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2D6E64-9DD1-43CD-C247-B83E374482F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411663" y="1552575"/>
            <a:ext cx="3201987" cy="219075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solution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02A9C0F-4D4C-0EEC-0E20-65368D11774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08013" y="3338514"/>
            <a:ext cx="3201987" cy="219075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challenges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DEF5052-BBAD-A22B-0D68-BBBFD706375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427538" y="3338514"/>
            <a:ext cx="3201987" cy="219075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impact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FFF9CD2-0893-33FB-480A-506C7095C2F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08013" y="5022850"/>
            <a:ext cx="3243262" cy="227013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products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2B49FE0-BA78-9DF9-AB7D-9F52651E93A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27538" y="5022850"/>
            <a:ext cx="3243262" cy="227013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36654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Three Icon Placeholders with Text Descriptions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3C9F48F-8CFB-DD45-AE7E-6A5DE26F95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88103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add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4DBEFEC-821B-4F4E-8D5E-E6843BF1A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08612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 here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 here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545A424-E307-E14F-A89B-1A531D114F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09012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9" name="page number">
            <a:extLst>
              <a:ext uri="{FF2B5EF4-FFF2-40B4-BE49-F238E27FC236}">
                <a16:creationId xmlns:a16="http://schemas.microsoft.com/office/drawing/2014/main" id="{6122FC91-666D-7A42-9D21-9800CF4E370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6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Four Icon Placeholders with Text Descriptions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2EA9D9-DD59-0A4A-94D5-AC136E79CD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73703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7F1E977-D1E8-7040-8576-578BD8CB84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00597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B608689-50E6-784F-8AFD-D13D124BAA5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2120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90217BC-3881-DF41-A8F3-900AF04F1B7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38248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5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20" name="page number">
            <a:extLst>
              <a:ext uri="{FF2B5EF4-FFF2-40B4-BE49-F238E27FC236}">
                <a16:creationId xmlns:a16="http://schemas.microsoft.com/office/drawing/2014/main" id="{1D45AB97-9B77-2244-B7BA-E18EA4CD43EA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6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Five Icon Placeholders with Text Descriptions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E3C6552-FD35-F64A-AB25-15819DA5EE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549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54AA791-D396-204E-9DF4-50E16614DD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10473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6390E06-1436-004E-875E-AAE40E05D76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2658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673B6CF-B10C-8742-A91F-672EAD5163E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7080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9433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noFill/>
          <a:ln w="38100">
            <a:solidFill>
              <a:srgbClr val="5356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F3DA55F-C9CF-8945-A9DE-F606579BFE2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80612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27" name="page number">
            <a:extLst>
              <a:ext uri="{FF2B5EF4-FFF2-40B4-BE49-F238E27FC236}">
                <a16:creationId xmlns:a16="http://schemas.microsoft.com/office/drawing/2014/main" id="{6D94DD40-25D8-6A48-98B5-B2B0FB64FDA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1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125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 number">
            <a:extLst>
              <a:ext uri="{FF2B5EF4-FFF2-40B4-BE49-F238E27FC236}">
                <a16:creationId xmlns:a16="http://schemas.microsoft.com/office/drawing/2014/main" id="{BE17F87B-8433-6C45-84D8-13DF5C0ADDB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9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5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E7CED3-6B77-8742-8901-3C51DB8788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893"/>
            <a:ext cx="12192000" cy="6858000"/>
          </a:xfrm>
          <a:prstGeom prst="rect">
            <a:avLst/>
          </a:prstGeom>
        </p:spPr>
      </p:pic>
      <p:sp>
        <p:nvSpPr>
          <p:cNvPr id="2" name="Title click to edit"/>
          <p:cNvSpPr>
            <a:spLocks noGrp="1"/>
          </p:cNvSpPr>
          <p:nvPr>
            <p:ph type="title" hasCustomPrompt="1"/>
          </p:nvPr>
        </p:nvSpPr>
        <p:spPr>
          <a:xfrm>
            <a:off x="6094412" y="3161302"/>
            <a:ext cx="5505917" cy="1234440"/>
          </a:xfrm>
        </p:spPr>
        <p:txBody>
          <a:bodyPr wrap="square" anchor="b"/>
          <a:lstStyle>
            <a:lvl1pPr algn="r">
              <a:defRPr sz="6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8" name="Click to edit role">
            <a:extLst>
              <a:ext uri="{FF2B5EF4-FFF2-40B4-BE49-F238E27FC236}">
                <a16:creationId xmlns:a16="http://schemas.microsoft.com/office/drawing/2014/main" id="{006FF8D0-7AF6-C549-9BFB-E838D6CDCA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4411" y="5894205"/>
            <a:ext cx="5505917" cy="355601"/>
          </a:xfrm>
        </p:spPr>
        <p:txBody>
          <a:bodyPr anchor="ctr"/>
          <a:lstStyle>
            <a:lvl1pPr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446C487-BDB0-D30C-B445-59B687C71B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494" y="608194"/>
            <a:ext cx="2797916" cy="36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2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5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E7CED3-6B77-8742-8901-3C51DB8788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893"/>
            <a:ext cx="12192000" cy="6858000"/>
          </a:xfrm>
          <a:prstGeom prst="rect">
            <a:avLst/>
          </a:prstGeom>
        </p:spPr>
      </p:pic>
      <p:sp>
        <p:nvSpPr>
          <p:cNvPr id="2" name="Title click to edit"/>
          <p:cNvSpPr>
            <a:spLocks noGrp="1"/>
          </p:cNvSpPr>
          <p:nvPr>
            <p:ph type="title" hasCustomPrompt="1"/>
          </p:nvPr>
        </p:nvSpPr>
        <p:spPr>
          <a:xfrm>
            <a:off x="588495" y="3161302"/>
            <a:ext cx="5505917" cy="1234440"/>
          </a:xfrm>
        </p:spPr>
        <p:txBody>
          <a:bodyPr wrap="square" anchor="b"/>
          <a:lstStyle>
            <a:lvl1pPr algn="l">
              <a:defRPr sz="6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8" name="Click to edit role">
            <a:extLst>
              <a:ext uri="{FF2B5EF4-FFF2-40B4-BE49-F238E27FC236}">
                <a16:creationId xmlns:a16="http://schemas.microsoft.com/office/drawing/2014/main" id="{006FF8D0-7AF6-C549-9BFB-E838D6CDCA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494" y="5894205"/>
            <a:ext cx="5505917" cy="355601"/>
          </a:xfrm>
        </p:spPr>
        <p:txBody>
          <a:bodyPr anchor="ctr"/>
          <a:lstStyle>
            <a:lvl1pPr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9790BF-BC16-A99C-7279-8E113BE3AF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494" y="608194"/>
            <a:ext cx="2797916" cy="36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6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 – VMware Explore - Stay Connected">
    <p:bg>
      <p:bgPr>
        <a:gradFill>
          <a:gsLst>
            <a:gs pos="13000">
              <a:srgbClr val="0036A4"/>
            </a:gs>
            <a:gs pos="0">
              <a:srgbClr val="005BF8"/>
            </a:gs>
            <a:gs pos="39000">
              <a:srgbClr val="001559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2100082"/>
            <a:ext cx="593781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3429000"/>
            <a:ext cx="5937816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14" name="page number">
            <a:extLst>
              <a:ext uri="{FF2B5EF4-FFF2-40B4-BE49-F238E27FC236}">
                <a16:creationId xmlns:a16="http://schemas.microsoft.com/office/drawing/2014/main" id="{20A83C12-6BEB-4E4C-9FB0-AA1FB4C661B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03896D6-28A5-851C-E9C2-96D1118460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494" y="608194"/>
            <a:ext cx="2797916" cy="36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4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nt Chec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29BE03A-21B0-4196-A033-4E90957BA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>
                <a:solidFill>
                  <a:schemeClr val="bg1"/>
                </a:solidFill>
              </a:rPr>
              <a:t>Metropolis Font Check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CB049186-CC25-4BD3-8410-4DE62ED4B08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38105"/>
            <a:ext cx="10962687" cy="247743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Is the Metropolis font installed on my computer?</a:t>
            </a:r>
          </a:p>
        </p:txBody>
      </p:sp>
      <p:sp>
        <p:nvSpPr>
          <p:cNvPr id="43" name="Rectangle 42" descr="Do the fonts in the words below match on your screen?">
            <a:extLst>
              <a:ext uri="{FF2B5EF4-FFF2-40B4-BE49-F238E27FC236}">
                <a16:creationId xmlns:a16="http://schemas.microsoft.com/office/drawing/2014/main" id="{51A92F24-FC82-4FA9-9362-801284731CC8}"/>
              </a:ext>
            </a:extLst>
          </p:cNvPr>
          <p:cNvSpPr/>
          <p:nvPr userDrawn="1"/>
        </p:nvSpPr>
        <p:spPr bwMode="gray">
          <a:xfrm>
            <a:off x="623364" y="1613035"/>
            <a:ext cx="2884608" cy="2477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>
                <a:solidFill>
                  <a:schemeClr val="accent5"/>
                </a:solidFill>
              </a:rPr>
              <a:t>Do the fonts in the words below match?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9E37DB-3217-4772-AE8E-E9673A1399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3364" y="1860778"/>
            <a:ext cx="10150654" cy="0"/>
          </a:xfrm>
          <a:prstGeom prst="line">
            <a:avLst/>
          </a:prstGeom>
          <a:ln w="25400">
            <a:solidFill>
              <a:schemeClr val="bg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DFE264-D676-EA48-BBA7-F4F0331FA2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155" y="2219739"/>
            <a:ext cx="3088310" cy="557972"/>
          </a:xfrm>
          <a:prstGeom prst="rect">
            <a:avLst/>
          </a:prstGeom>
        </p:spPr>
      </p:pic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DDC76C1-EE98-469A-A6AD-21148374D6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114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Metropolis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B7D6E-2488-A644-A910-415B17221F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0912" y="2242892"/>
            <a:ext cx="4743106" cy="538407"/>
          </a:xfrm>
          <a:prstGeom prst="rect">
            <a:avLst/>
          </a:prstGeom>
        </p:spPr>
      </p:pic>
      <p:sp>
        <p:nvSpPr>
          <p:cNvPr id="63" name="Text Placeholder 43">
            <a:extLst>
              <a:ext uri="{FF2B5EF4-FFF2-40B4-BE49-F238E27FC236}">
                <a16:creationId xmlns:a16="http://schemas.microsoft.com/office/drawing/2014/main" id="{6C28CB3F-7257-499E-B2F6-B9B1B38D82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3683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  <a:latin typeface="+mj-lt"/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Metropolis Light</a:t>
            </a:r>
          </a:p>
        </p:txBody>
      </p:sp>
    </p:spTree>
    <p:extLst>
      <p:ext uri="{BB962C8B-B14F-4D97-AF65-F5344CB8AC3E}">
        <p14:creationId xmlns:p14="http://schemas.microsoft.com/office/powerpoint/2010/main" val="142599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8E3F1AF9-33AA-4D9C-AD7D-10112C93FA27}"/>
              </a:ext>
            </a:extLst>
          </p:cNvPr>
          <p:cNvGrpSpPr/>
          <p:nvPr userDrawn="1"/>
        </p:nvGrpSpPr>
        <p:grpSpPr>
          <a:xfrm>
            <a:off x="-254" y="0"/>
            <a:ext cx="12189079" cy="6858000"/>
            <a:chOff x="-254" y="0"/>
            <a:chExt cx="12189079" cy="6858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B9E9588-3727-5FEC-0E33-428A0E0E52CF}"/>
                </a:ext>
              </a:extLst>
            </p:cNvPr>
            <p:cNvGrpSpPr/>
            <p:nvPr/>
          </p:nvGrpSpPr>
          <p:grpSpPr>
            <a:xfrm>
              <a:off x="-254" y="0"/>
              <a:ext cx="12189079" cy="6858000"/>
              <a:chOff x="-127" y="-4574"/>
              <a:chExt cx="12189079" cy="6858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A45D55F-33A1-B5EE-1294-7193C9E52129}"/>
                  </a:ext>
                </a:extLst>
              </p:cNvPr>
              <p:cNvGrpSpPr/>
              <p:nvPr/>
            </p:nvGrpSpPr>
            <p:grpSpPr>
              <a:xfrm>
                <a:off x="0" y="-4574"/>
                <a:ext cx="12188952" cy="6858000"/>
                <a:chOff x="12729307" y="-4574"/>
                <a:chExt cx="12188952" cy="6858000"/>
              </a:xfrm>
            </p:grpSpPr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3192C1B0-FD05-3D6D-AA43-13BE9A509223}"/>
                    </a:ext>
                  </a:extLst>
                </p:cNvPr>
                <p:cNvCxnSpPr/>
                <p:nvPr/>
              </p:nvCxnSpPr>
              <p:spPr>
                <a:xfrm>
                  <a:off x="12729307" y="13670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D5467DCD-D2A3-D388-63FB-FCC706CFEA27}"/>
                    </a:ext>
                  </a:extLst>
                </p:cNvPr>
                <p:cNvCxnSpPr/>
                <p:nvPr/>
              </p:nvCxnSpPr>
              <p:spPr>
                <a:xfrm>
                  <a:off x="12729307" y="17099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C21E73B3-785B-A7C1-3348-2BF03381F215}"/>
                    </a:ext>
                  </a:extLst>
                </p:cNvPr>
                <p:cNvCxnSpPr/>
                <p:nvPr/>
              </p:nvCxnSpPr>
              <p:spPr>
                <a:xfrm>
                  <a:off x="12729307" y="10241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0EE193C1-B893-AEE6-14EF-1DD3C58EC6B0}"/>
                    </a:ext>
                  </a:extLst>
                </p:cNvPr>
                <p:cNvCxnSpPr/>
                <p:nvPr/>
              </p:nvCxnSpPr>
              <p:spPr>
                <a:xfrm>
                  <a:off x="12729307" y="6812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A2F4852-BFDA-EE13-72F3-9580A2660556}"/>
                    </a:ext>
                  </a:extLst>
                </p:cNvPr>
                <p:cNvCxnSpPr/>
                <p:nvPr/>
              </p:nvCxnSpPr>
              <p:spPr>
                <a:xfrm>
                  <a:off x="12729307" y="3383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C3283319-C06D-CFDB-FED4-74A1C9A60351}"/>
                    </a:ext>
                  </a:extLst>
                </p:cNvPr>
                <p:cNvCxnSpPr/>
                <p:nvPr/>
              </p:nvCxnSpPr>
              <p:spPr>
                <a:xfrm>
                  <a:off x="12729307" y="-4574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99B3126F-B86D-ED04-D117-60D7D34A32CF}"/>
                    </a:ext>
                  </a:extLst>
                </p:cNvPr>
                <p:cNvCxnSpPr/>
                <p:nvPr/>
              </p:nvCxnSpPr>
              <p:spPr>
                <a:xfrm>
                  <a:off x="12729307" y="30815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D8869636-2E07-B2DA-3050-E604FE342BF0}"/>
                    </a:ext>
                  </a:extLst>
                </p:cNvPr>
                <p:cNvCxnSpPr/>
                <p:nvPr/>
              </p:nvCxnSpPr>
              <p:spPr>
                <a:xfrm>
                  <a:off x="12729307" y="34244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0907CAB0-7042-DDEA-DC67-077A1FD4A566}"/>
                    </a:ext>
                  </a:extLst>
                </p:cNvPr>
                <p:cNvCxnSpPr/>
                <p:nvPr/>
              </p:nvCxnSpPr>
              <p:spPr>
                <a:xfrm>
                  <a:off x="12729307" y="27386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CD5EEE1C-9158-1156-549F-250123325F39}"/>
                    </a:ext>
                  </a:extLst>
                </p:cNvPr>
                <p:cNvCxnSpPr/>
                <p:nvPr/>
              </p:nvCxnSpPr>
              <p:spPr>
                <a:xfrm>
                  <a:off x="12729307" y="23957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C2C6BC63-BCAE-A996-9198-F0D6E94A504D}"/>
                    </a:ext>
                  </a:extLst>
                </p:cNvPr>
                <p:cNvCxnSpPr/>
                <p:nvPr/>
              </p:nvCxnSpPr>
              <p:spPr>
                <a:xfrm>
                  <a:off x="12729307" y="20528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F77B4204-7F88-9298-8C63-F45632F814EB}"/>
                    </a:ext>
                  </a:extLst>
                </p:cNvPr>
                <p:cNvCxnSpPr/>
                <p:nvPr/>
              </p:nvCxnSpPr>
              <p:spPr>
                <a:xfrm>
                  <a:off x="12729307" y="47960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A974B396-8BFB-565A-1D45-AC5051F383B4}"/>
                    </a:ext>
                  </a:extLst>
                </p:cNvPr>
                <p:cNvCxnSpPr/>
                <p:nvPr/>
              </p:nvCxnSpPr>
              <p:spPr>
                <a:xfrm>
                  <a:off x="12729307" y="51389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D72C41DE-4BA5-7EB5-C94F-6E3CB42B2850}"/>
                    </a:ext>
                  </a:extLst>
                </p:cNvPr>
                <p:cNvCxnSpPr/>
                <p:nvPr/>
              </p:nvCxnSpPr>
              <p:spPr>
                <a:xfrm>
                  <a:off x="12729307" y="44531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FFC8EBD5-04C9-A033-8F51-2D39E6444E65}"/>
                    </a:ext>
                  </a:extLst>
                </p:cNvPr>
                <p:cNvCxnSpPr/>
                <p:nvPr/>
              </p:nvCxnSpPr>
              <p:spPr>
                <a:xfrm>
                  <a:off x="12729307" y="41102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ACC7EB17-9FA7-08C5-ABB2-B679916A18F3}"/>
                    </a:ext>
                  </a:extLst>
                </p:cNvPr>
                <p:cNvCxnSpPr/>
                <p:nvPr/>
              </p:nvCxnSpPr>
              <p:spPr>
                <a:xfrm>
                  <a:off x="12729307" y="37673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44815470-E934-C198-88CA-285C1310AED2}"/>
                    </a:ext>
                  </a:extLst>
                </p:cNvPr>
                <p:cNvCxnSpPr/>
                <p:nvPr/>
              </p:nvCxnSpPr>
              <p:spPr>
                <a:xfrm>
                  <a:off x="12729307" y="65105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4DBA312E-6798-4EB2-D795-5226364BED39}"/>
                    </a:ext>
                  </a:extLst>
                </p:cNvPr>
                <p:cNvCxnSpPr/>
                <p:nvPr/>
              </p:nvCxnSpPr>
              <p:spPr>
                <a:xfrm>
                  <a:off x="12729307" y="68534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F5432DE7-E633-79FC-531D-765EC96E3943}"/>
                    </a:ext>
                  </a:extLst>
                </p:cNvPr>
                <p:cNvCxnSpPr/>
                <p:nvPr/>
              </p:nvCxnSpPr>
              <p:spPr>
                <a:xfrm>
                  <a:off x="12729307" y="58247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E9C35EB4-830D-60C7-6F97-879535329C9D}"/>
                    </a:ext>
                  </a:extLst>
                </p:cNvPr>
                <p:cNvCxnSpPr/>
                <p:nvPr/>
              </p:nvCxnSpPr>
              <p:spPr>
                <a:xfrm>
                  <a:off x="12729307" y="54818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5411CFF2-50B1-461A-4790-B8E4C6844ECD}"/>
                    </a:ext>
                  </a:extLst>
                </p:cNvPr>
                <p:cNvCxnSpPr/>
                <p:nvPr/>
              </p:nvCxnSpPr>
              <p:spPr>
                <a:xfrm>
                  <a:off x="12729307" y="61676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6CF8F1D-FCA1-0E52-9B86-1986AB299A31}"/>
                  </a:ext>
                </a:extLst>
              </p:cNvPr>
              <p:cNvGrpSpPr/>
              <p:nvPr/>
            </p:nvGrpSpPr>
            <p:grpSpPr>
              <a:xfrm>
                <a:off x="-127" y="109726"/>
                <a:ext cx="12188952" cy="6629400"/>
                <a:chOff x="12729307" y="109726"/>
                <a:chExt cx="12188952" cy="6629400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91AC671C-8C44-ED3A-442F-0949F3FA0C57}"/>
                    </a:ext>
                  </a:extLst>
                </p:cNvPr>
                <p:cNvCxnSpPr/>
                <p:nvPr/>
              </p:nvCxnSpPr>
              <p:spPr>
                <a:xfrm>
                  <a:off x="12729307" y="14813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03D5D6A-D10A-C74D-79C1-E8A312E5EE61}"/>
                    </a:ext>
                  </a:extLst>
                </p:cNvPr>
                <p:cNvCxnSpPr/>
                <p:nvPr/>
              </p:nvCxnSpPr>
              <p:spPr>
                <a:xfrm>
                  <a:off x="12729307" y="18242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51359B3D-DCBD-16BC-6029-C5EA88B3D789}"/>
                    </a:ext>
                  </a:extLst>
                </p:cNvPr>
                <p:cNvCxnSpPr/>
                <p:nvPr/>
              </p:nvCxnSpPr>
              <p:spPr>
                <a:xfrm>
                  <a:off x="12729307" y="11384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8937785-E909-3105-F0B5-E7C4C4EAC941}"/>
                    </a:ext>
                  </a:extLst>
                </p:cNvPr>
                <p:cNvCxnSpPr/>
                <p:nvPr/>
              </p:nvCxnSpPr>
              <p:spPr>
                <a:xfrm>
                  <a:off x="12729307" y="7955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B7879331-C242-32A5-1E51-418EDAFA2749}"/>
                    </a:ext>
                  </a:extLst>
                </p:cNvPr>
                <p:cNvCxnSpPr/>
                <p:nvPr/>
              </p:nvCxnSpPr>
              <p:spPr>
                <a:xfrm>
                  <a:off x="12729307" y="4526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CA0CDC5-2CD6-F14E-BF54-183DBDF3D2D3}"/>
                    </a:ext>
                  </a:extLst>
                </p:cNvPr>
                <p:cNvCxnSpPr/>
                <p:nvPr/>
              </p:nvCxnSpPr>
              <p:spPr>
                <a:xfrm>
                  <a:off x="12729307" y="1097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7E65876-4463-ECB9-6702-FE110244B147}"/>
                    </a:ext>
                  </a:extLst>
                </p:cNvPr>
                <p:cNvCxnSpPr/>
                <p:nvPr/>
              </p:nvCxnSpPr>
              <p:spPr>
                <a:xfrm>
                  <a:off x="12729307" y="31958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7AEEDEC-4442-2CD9-D599-2219515EB07F}"/>
                    </a:ext>
                  </a:extLst>
                </p:cNvPr>
                <p:cNvCxnSpPr/>
                <p:nvPr/>
              </p:nvCxnSpPr>
              <p:spPr>
                <a:xfrm>
                  <a:off x="12729307" y="35387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9D9A09E6-D152-739C-FD9F-757021BE146B}"/>
                    </a:ext>
                  </a:extLst>
                </p:cNvPr>
                <p:cNvCxnSpPr/>
                <p:nvPr/>
              </p:nvCxnSpPr>
              <p:spPr>
                <a:xfrm>
                  <a:off x="12729307" y="28529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92C899A-2850-506F-4B05-F6C5EFF44A42}"/>
                    </a:ext>
                  </a:extLst>
                </p:cNvPr>
                <p:cNvCxnSpPr/>
                <p:nvPr/>
              </p:nvCxnSpPr>
              <p:spPr>
                <a:xfrm>
                  <a:off x="12729307" y="25100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FD8BA1B-ACD1-5A26-E922-44AD4C805774}"/>
                    </a:ext>
                  </a:extLst>
                </p:cNvPr>
                <p:cNvCxnSpPr/>
                <p:nvPr/>
              </p:nvCxnSpPr>
              <p:spPr>
                <a:xfrm>
                  <a:off x="12729307" y="21671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56913F5C-9E71-718D-1887-E8B8FBA65578}"/>
                    </a:ext>
                  </a:extLst>
                </p:cNvPr>
                <p:cNvCxnSpPr/>
                <p:nvPr/>
              </p:nvCxnSpPr>
              <p:spPr>
                <a:xfrm>
                  <a:off x="12729307" y="49103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610FB90-0404-EECC-CADC-1D23384B6E36}"/>
                    </a:ext>
                  </a:extLst>
                </p:cNvPr>
                <p:cNvCxnSpPr/>
                <p:nvPr/>
              </p:nvCxnSpPr>
              <p:spPr>
                <a:xfrm>
                  <a:off x="12729307" y="52532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0867295-30A8-E543-CEFA-7DEDB440211B}"/>
                    </a:ext>
                  </a:extLst>
                </p:cNvPr>
                <p:cNvCxnSpPr/>
                <p:nvPr/>
              </p:nvCxnSpPr>
              <p:spPr>
                <a:xfrm>
                  <a:off x="12729307" y="45674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CF25900-C2E7-FFDE-43F2-AEBF8B4825CF}"/>
                    </a:ext>
                  </a:extLst>
                </p:cNvPr>
                <p:cNvCxnSpPr/>
                <p:nvPr/>
              </p:nvCxnSpPr>
              <p:spPr>
                <a:xfrm>
                  <a:off x="12729307" y="42245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AF60FE0-25BD-A7C8-8FED-7419FBABC89B}"/>
                    </a:ext>
                  </a:extLst>
                </p:cNvPr>
                <p:cNvCxnSpPr/>
                <p:nvPr/>
              </p:nvCxnSpPr>
              <p:spPr>
                <a:xfrm>
                  <a:off x="12729307" y="38816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6DD427AF-BA05-A3A5-6DE0-0A2BAF2EAAE5}"/>
                    </a:ext>
                  </a:extLst>
                </p:cNvPr>
                <p:cNvCxnSpPr/>
                <p:nvPr/>
              </p:nvCxnSpPr>
              <p:spPr>
                <a:xfrm>
                  <a:off x="12729307" y="66248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48D53ACE-1B51-A4E0-A937-360651F05172}"/>
                    </a:ext>
                  </a:extLst>
                </p:cNvPr>
                <p:cNvCxnSpPr/>
                <p:nvPr/>
              </p:nvCxnSpPr>
              <p:spPr>
                <a:xfrm>
                  <a:off x="12729307" y="62819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42A0918D-3B99-B4B3-8DC3-768CC277BE09}"/>
                    </a:ext>
                  </a:extLst>
                </p:cNvPr>
                <p:cNvCxnSpPr/>
                <p:nvPr/>
              </p:nvCxnSpPr>
              <p:spPr>
                <a:xfrm>
                  <a:off x="12729307" y="59390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C11F1C04-FA6C-3473-D07D-D70139CE0C45}"/>
                    </a:ext>
                  </a:extLst>
                </p:cNvPr>
                <p:cNvCxnSpPr/>
                <p:nvPr/>
              </p:nvCxnSpPr>
              <p:spPr>
                <a:xfrm>
                  <a:off x="12729307" y="55961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2E297A40-E650-A585-9C5E-AEF614ED8BFC}"/>
                    </a:ext>
                  </a:extLst>
                </p:cNvPr>
                <p:cNvCxnSpPr/>
                <p:nvPr/>
              </p:nvCxnSpPr>
              <p:spPr>
                <a:xfrm>
                  <a:off x="12729307" y="15956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B7C48DA-FC2C-4B03-AAFA-EBCF9791F089}"/>
                    </a:ext>
                  </a:extLst>
                </p:cNvPr>
                <p:cNvCxnSpPr/>
                <p:nvPr/>
              </p:nvCxnSpPr>
              <p:spPr>
                <a:xfrm>
                  <a:off x="12729307" y="19385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2A136D5-0112-4640-5CC7-E25FA93E821F}"/>
                    </a:ext>
                  </a:extLst>
                </p:cNvPr>
                <p:cNvCxnSpPr/>
                <p:nvPr/>
              </p:nvCxnSpPr>
              <p:spPr>
                <a:xfrm>
                  <a:off x="12729307" y="12527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6A8F2D6F-CE12-C271-6596-3477C8B819C4}"/>
                    </a:ext>
                  </a:extLst>
                </p:cNvPr>
                <p:cNvCxnSpPr/>
                <p:nvPr/>
              </p:nvCxnSpPr>
              <p:spPr>
                <a:xfrm>
                  <a:off x="12729307" y="9098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D2FE073-8D55-4E6A-7767-EF9463B0B6EF}"/>
                    </a:ext>
                  </a:extLst>
                </p:cNvPr>
                <p:cNvCxnSpPr/>
                <p:nvPr/>
              </p:nvCxnSpPr>
              <p:spPr>
                <a:xfrm>
                  <a:off x="12729307" y="5669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383FB654-C6AC-222C-83D7-6E5572C8652E}"/>
                    </a:ext>
                  </a:extLst>
                </p:cNvPr>
                <p:cNvCxnSpPr/>
                <p:nvPr/>
              </p:nvCxnSpPr>
              <p:spPr>
                <a:xfrm>
                  <a:off x="12729307" y="2240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2DDF4D91-B1E4-A43A-D610-CCA673034A1B}"/>
                    </a:ext>
                  </a:extLst>
                </p:cNvPr>
                <p:cNvCxnSpPr/>
                <p:nvPr/>
              </p:nvCxnSpPr>
              <p:spPr>
                <a:xfrm>
                  <a:off x="12729307" y="33101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EE896E85-9A43-78EF-39F5-60F4506CECBD}"/>
                    </a:ext>
                  </a:extLst>
                </p:cNvPr>
                <p:cNvCxnSpPr/>
                <p:nvPr/>
              </p:nvCxnSpPr>
              <p:spPr>
                <a:xfrm>
                  <a:off x="12729307" y="36530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F5213030-AAF1-E183-7201-F5AC945C322E}"/>
                    </a:ext>
                  </a:extLst>
                </p:cNvPr>
                <p:cNvCxnSpPr/>
                <p:nvPr/>
              </p:nvCxnSpPr>
              <p:spPr>
                <a:xfrm>
                  <a:off x="12729307" y="29672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9999AE57-2AB9-02F1-D24C-1149707E0AA2}"/>
                    </a:ext>
                  </a:extLst>
                </p:cNvPr>
                <p:cNvCxnSpPr/>
                <p:nvPr/>
              </p:nvCxnSpPr>
              <p:spPr>
                <a:xfrm>
                  <a:off x="12729307" y="26243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3EFF047E-B10D-DBF6-91EB-78DAB5AD1C3F}"/>
                    </a:ext>
                  </a:extLst>
                </p:cNvPr>
                <p:cNvCxnSpPr/>
                <p:nvPr/>
              </p:nvCxnSpPr>
              <p:spPr>
                <a:xfrm>
                  <a:off x="12729307" y="22814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B3BFFC60-ADA4-309C-CD72-ADAEFFBB8F61}"/>
                    </a:ext>
                  </a:extLst>
                </p:cNvPr>
                <p:cNvCxnSpPr/>
                <p:nvPr/>
              </p:nvCxnSpPr>
              <p:spPr>
                <a:xfrm>
                  <a:off x="12729307" y="50246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5B3CD360-61CD-3930-33DD-1864239EFEAA}"/>
                    </a:ext>
                  </a:extLst>
                </p:cNvPr>
                <p:cNvCxnSpPr/>
                <p:nvPr/>
              </p:nvCxnSpPr>
              <p:spPr>
                <a:xfrm>
                  <a:off x="12729307" y="53675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98A18FA4-995F-3AB5-A504-B4C31A52A354}"/>
                    </a:ext>
                  </a:extLst>
                </p:cNvPr>
                <p:cNvCxnSpPr/>
                <p:nvPr/>
              </p:nvCxnSpPr>
              <p:spPr>
                <a:xfrm>
                  <a:off x="12729307" y="46817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8240A8DE-4FAB-D642-D39D-5FF7895DC253}"/>
                    </a:ext>
                  </a:extLst>
                </p:cNvPr>
                <p:cNvCxnSpPr/>
                <p:nvPr/>
              </p:nvCxnSpPr>
              <p:spPr>
                <a:xfrm>
                  <a:off x="12729307" y="43388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7098FBC0-6135-95DC-3AA3-CB7AF67FF941}"/>
                    </a:ext>
                  </a:extLst>
                </p:cNvPr>
                <p:cNvCxnSpPr/>
                <p:nvPr/>
              </p:nvCxnSpPr>
              <p:spPr>
                <a:xfrm>
                  <a:off x="12729307" y="39959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84A25620-C85C-DE7D-82F6-814DA7AF8BDA}"/>
                    </a:ext>
                  </a:extLst>
                </p:cNvPr>
                <p:cNvCxnSpPr/>
                <p:nvPr/>
              </p:nvCxnSpPr>
              <p:spPr>
                <a:xfrm>
                  <a:off x="12729307" y="67391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02035E19-26B0-92DE-26EA-6D3F4D3A8960}"/>
                    </a:ext>
                  </a:extLst>
                </p:cNvPr>
                <p:cNvCxnSpPr/>
                <p:nvPr/>
              </p:nvCxnSpPr>
              <p:spPr>
                <a:xfrm>
                  <a:off x="12729307" y="63962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11746D02-19E5-873B-674D-8643E6406263}"/>
                    </a:ext>
                  </a:extLst>
                </p:cNvPr>
                <p:cNvCxnSpPr/>
                <p:nvPr/>
              </p:nvCxnSpPr>
              <p:spPr>
                <a:xfrm>
                  <a:off x="12729307" y="60533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9E313C31-3CD9-DDCC-E0AB-23F45589D51C}"/>
                    </a:ext>
                  </a:extLst>
                </p:cNvPr>
                <p:cNvCxnSpPr/>
                <p:nvPr/>
              </p:nvCxnSpPr>
              <p:spPr>
                <a:xfrm>
                  <a:off x="12729307" y="57104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8A3896-A022-3D93-0F47-AD6B0035D343}"/>
                </a:ext>
              </a:extLst>
            </p:cNvPr>
            <p:cNvGrpSpPr/>
            <p:nvPr/>
          </p:nvGrpSpPr>
          <p:grpSpPr>
            <a:xfrm>
              <a:off x="970985" y="0"/>
              <a:ext cx="10247475" cy="6858000"/>
              <a:chOff x="971112" y="0"/>
              <a:chExt cx="10247475" cy="6858000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29B664C-BD4B-DE6A-F674-ACF9BFD47104}"/>
                  </a:ext>
                </a:extLst>
              </p:cNvPr>
              <p:cNvCxnSpPr/>
              <p:nvPr/>
            </p:nvCxnSpPr>
            <p:spPr bwMode="gray">
              <a:xfrm flipH="1">
                <a:off x="971112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575E895-5811-2568-4785-119CC7D7A6D6}"/>
                  </a:ext>
                </a:extLst>
              </p:cNvPr>
              <p:cNvCxnSpPr/>
              <p:nvPr/>
            </p:nvCxnSpPr>
            <p:spPr bwMode="gray">
              <a:xfrm flipH="1">
                <a:off x="1902579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B3A1103-CA7C-9008-202F-0640D1BA73D9}"/>
                  </a:ext>
                </a:extLst>
              </p:cNvPr>
              <p:cNvCxnSpPr/>
              <p:nvPr/>
            </p:nvCxnSpPr>
            <p:spPr bwMode="gray">
              <a:xfrm flipH="1">
                <a:off x="2834046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1134332-D055-85AE-9F68-EB3F0E270BBC}"/>
                  </a:ext>
                </a:extLst>
              </p:cNvPr>
              <p:cNvCxnSpPr/>
              <p:nvPr/>
            </p:nvCxnSpPr>
            <p:spPr bwMode="gray">
              <a:xfrm flipH="1">
                <a:off x="3765513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17EF196-6654-8040-E97B-195A2B6F9A59}"/>
                  </a:ext>
                </a:extLst>
              </p:cNvPr>
              <p:cNvCxnSpPr/>
              <p:nvPr/>
            </p:nvCxnSpPr>
            <p:spPr bwMode="gray">
              <a:xfrm flipH="1">
                <a:off x="4696980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21FE0FE-450A-7869-8FFE-2CCD2D4F5640}"/>
                  </a:ext>
                </a:extLst>
              </p:cNvPr>
              <p:cNvCxnSpPr/>
              <p:nvPr/>
            </p:nvCxnSpPr>
            <p:spPr bwMode="gray">
              <a:xfrm flipH="1">
                <a:off x="5628447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CBBA072-6392-A63A-2079-1440F6233CDE}"/>
                  </a:ext>
                </a:extLst>
              </p:cNvPr>
              <p:cNvCxnSpPr/>
              <p:nvPr/>
            </p:nvCxnSpPr>
            <p:spPr bwMode="gray">
              <a:xfrm flipH="1">
                <a:off x="6559914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B6AC709-7DD1-627F-206E-E5CDC1B16AB8}"/>
                  </a:ext>
                </a:extLst>
              </p:cNvPr>
              <p:cNvCxnSpPr/>
              <p:nvPr/>
            </p:nvCxnSpPr>
            <p:spPr bwMode="gray">
              <a:xfrm flipH="1">
                <a:off x="7491381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58EE753-D5AB-2B74-D273-3BB5B1BCC23C}"/>
                  </a:ext>
                </a:extLst>
              </p:cNvPr>
              <p:cNvCxnSpPr/>
              <p:nvPr/>
            </p:nvCxnSpPr>
            <p:spPr bwMode="gray">
              <a:xfrm flipH="1">
                <a:off x="8422848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07AA1CD-0FB2-00F0-D116-149A35EB92D3}"/>
                  </a:ext>
                </a:extLst>
              </p:cNvPr>
              <p:cNvCxnSpPr/>
              <p:nvPr/>
            </p:nvCxnSpPr>
            <p:spPr bwMode="gray">
              <a:xfrm flipH="1">
                <a:off x="9354315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A67DBB3-63DE-EE8D-D442-02A28B4376CB}"/>
                  </a:ext>
                </a:extLst>
              </p:cNvPr>
              <p:cNvCxnSpPr/>
              <p:nvPr/>
            </p:nvCxnSpPr>
            <p:spPr bwMode="gray">
              <a:xfrm flipH="1">
                <a:off x="10285782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56EF32D-9505-333A-5521-F10447964281}"/>
                  </a:ext>
                </a:extLst>
              </p:cNvPr>
              <p:cNvCxnSpPr/>
              <p:nvPr/>
            </p:nvCxnSpPr>
            <p:spPr bwMode="gray">
              <a:xfrm flipH="1">
                <a:off x="11217246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30BF885F-D3CC-745A-984D-D7F6966AA713}"/>
                </a:ext>
              </a:extLst>
            </p:cNvPr>
            <p:cNvGrpSpPr/>
            <p:nvPr userDrawn="1"/>
          </p:nvGrpSpPr>
          <p:grpSpPr>
            <a:xfrm>
              <a:off x="608758" y="448731"/>
              <a:ext cx="10971928" cy="5722842"/>
              <a:chOff x="608885" y="1604366"/>
              <a:chExt cx="10971928" cy="4567208"/>
            </a:xfrm>
            <a:solidFill>
              <a:schemeClr val="accent2">
                <a:lumMod val="20000"/>
                <a:lumOff val="80000"/>
                <a:alpha val="20000"/>
              </a:schemeClr>
            </a:solidFill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0931424C-1645-8E9B-FA77-0A941399FCE6}"/>
                  </a:ext>
                </a:extLst>
              </p:cNvPr>
              <p:cNvSpPr/>
              <p:nvPr/>
            </p:nvSpPr>
            <p:spPr>
              <a:xfrm>
                <a:off x="608885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9233359-F46C-9B5F-11AE-D01F64447A2A}"/>
                  </a:ext>
                </a:extLst>
              </p:cNvPr>
              <p:cNvSpPr/>
              <p:nvPr/>
            </p:nvSpPr>
            <p:spPr>
              <a:xfrm>
                <a:off x="1540352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2A1B892E-96E7-7899-F1B3-0AADC1E264B4}"/>
                  </a:ext>
                </a:extLst>
              </p:cNvPr>
              <p:cNvSpPr/>
              <p:nvPr/>
            </p:nvSpPr>
            <p:spPr>
              <a:xfrm>
                <a:off x="2471819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25B52BB-4AE6-2B60-DA7E-11AEF18FD71A}"/>
                  </a:ext>
                </a:extLst>
              </p:cNvPr>
              <p:cNvSpPr/>
              <p:nvPr/>
            </p:nvSpPr>
            <p:spPr>
              <a:xfrm>
                <a:off x="3403286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D872CF2-3533-710C-78F5-54FC7545EE57}"/>
                  </a:ext>
                </a:extLst>
              </p:cNvPr>
              <p:cNvSpPr/>
              <p:nvPr/>
            </p:nvSpPr>
            <p:spPr>
              <a:xfrm>
                <a:off x="4334753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0B7B9AE-CCF1-DDB8-EB57-A58B812A608C}"/>
                  </a:ext>
                </a:extLst>
              </p:cNvPr>
              <p:cNvSpPr/>
              <p:nvPr/>
            </p:nvSpPr>
            <p:spPr>
              <a:xfrm>
                <a:off x="5266220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1F47EEE-6F27-05C9-4503-E9BE3CE8C4BA}"/>
                  </a:ext>
                </a:extLst>
              </p:cNvPr>
              <p:cNvSpPr/>
              <p:nvPr/>
            </p:nvSpPr>
            <p:spPr>
              <a:xfrm>
                <a:off x="6197687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161A4C4-ED20-3A1B-3E4C-D4DF9018B3C8}"/>
                  </a:ext>
                </a:extLst>
              </p:cNvPr>
              <p:cNvSpPr/>
              <p:nvPr/>
            </p:nvSpPr>
            <p:spPr>
              <a:xfrm>
                <a:off x="7129154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33871AC7-13F5-B68C-3B2A-C09DD68247A7}"/>
                  </a:ext>
                </a:extLst>
              </p:cNvPr>
              <p:cNvSpPr/>
              <p:nvPr/>
            </p:nvSpPr>
            <p:spPr>
              <a:xfrm>
                <a:off x="8060621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B7EE8E7-E42C-8EA1-EE83-2D2D64D2EB56}"/>
                  </a:ext>
                </a:extLst>
              </p:cNvPr>
              <p:cNvSpPr/>
              <p:nvPr/>
            </p:nvSpPr>
            <p:spPr>
              <a:xfrm>
                <a:off x="8992088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C630D5FC-716C-9869-203A-9144CB1A1D5C}"/>
                  </a:ext>
                </a:extLst>
              </p:cNvPr>
              <p:cNvSpPr/>
              <p:nvPr/>
            </p:nvSpPr>
            <p:spPr>
              <a:xfrm>
                <a:off x="9923555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804B598-8060-0986-AD2D-17A4815EA02D}"/>
                  </a:ext>
                </a:extLst>
              </p:cNvPr>
              <p:cNvSpPr/>
              <p:nvPr/>
            </p:nvSpPr>
            <p:spPr>
              <a:xfrm>
                <a:off x="10855019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05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Templa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46863-BC96-B418-1052-C44A7E35FC2E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>
                <a:solidFill>
                  <a:schemeClr val="tx2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>
              <a:solidFill>
                <a:schemeClr val="tx2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>
                <a:solidFill>
                  <a:schemeClr val="tx2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261054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ick to edit text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None/>
              <a:defRPr/>
            </a:lvl2pPr>
            <a:lvl3pPr marL="285750" indent="-285750">
              <a:buFont typeface="Open Sans" panose="020B0606030504020204" pitchFamily="34" charset="0"/>
              <a:buNone/>
              <a:defRPr sz="1800"/>
            </a:lvl3pPr>
            <a:lvl4pPr marL="285750" indent="-28575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285750" indent="-28575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285750" indent="-28575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0" indent="0">
              <a:buFont typeface="Open Sans" panose="020B0606030504020204" pitchFamily="34" charset="0"/>
              <a:buNone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Text goes here</a:t>
            </a:r>
          </a:p>
          <a:p>
            <a:pPr lvl="0"/>
            <a:r>
              <a:rPr lang="en-US"/>
              <a:t>And it goes here </a:t>
            </a:r>
          </a:p>
          <a:p>
            <a:pPr lvl="0"/>
            <a:r>
              <a:rPr lang="en-US"/>
              <a:t>Third item here</a:t>
            </a:r>
          </a:p>
        </p:txBody>
      </p:sp>
      <p:sp>
        <p:nvSpPr>
          <p:cNvPr id="730" name="page number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AB009F-8C77-4345-BB40-5C6D1F329C80}"/>
              </a:ext>
            </a:extLst>
          </p:cNvPr>
          <p:cNvSpPr txBox="1"/>
          <p:nvPr userDrawn="1"/>
        </p:nvSpPr>
        <p:spPr>
          <a:xfrm>
            <a:off x="610289" y="1257625"/>
            <a:ext cx="1939871" cy="443198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>
                <a:solidFill>
                  <a:schemeClr val="accent2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388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08D3F09-D706-3940-8906-CE0F09AC4B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6215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Quote text on left, purple parallelograms on the right.”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1E51E88-6733-7942-B20E-2C56F8B2E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 marL="285750" indent="-2857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r>
              <a:rPr lang="en-US" dirty="0"/>
              <a:t>Source Name</a:t>
            </a:r>
          </a:p>
        </p:txBody>
      </p:sp>
      <p:sp>
        <p:nvSpPr>
          <p:cNvPr id="11" name="Picture Placeholder 11" descr="logo placeholder: click to insert logo or delete box if not needed">
            <a:extLst>
              <a:ext uri="{FF2B5EF4-FFF2-40B4-BE49-F238E27FC236}">
                <a16:creationId xmlns:a16="http://schemas.microsoft.com/office/drawing/2014/main" id="{953CF3A7-833E-B042-A405-AB46430C4476}"/>
              </a:ext>
            </a:extLst>
          </p:cNvPr>
          <p:cNvSpPr>
            <a:spLocks noGrp="1"/>
          </p:cNvSpPr>
          <p:nvPr>
            <p:ph type="pic" sz="quarter" idx="4294967295" hasCustomPrompt="1"/>
          </p:nvPr>
        </p:nvSpPr>
        <p:spPr>
          <a:xfrm>
            <a:off x="8925484" y="4619335"/>
            <a:ext cx="2740025" cy="1371600"/>
          </a:xfrm>
        </p:spPr>
        <p:txBody>
          <a:bodyPr/>
          <a:lstStyle/>
          <a:p>
            <a:r>
              <a:rPr lang="en-US"/>
              <a:t>Click to insert logo or delete box if not needed</a:t>
            </a:r>
          </a:p>
        </p:txBody>
      </p:sp>
      <p:sp>
        <p:nvSpPr>
          <p:cNvPr id="17" name="page number">
            <a:extLst>
              <a:ext uri="{FF2B5EF4-FFF2-40B4-BE49-F238E27FC236}">
                <a16:creationId xmlns:a16="http://schemas.microsoft.com/office/drawing/2014/main" id="{D03B3F1E-BEE4-0C40-B954-F58A7FCE9AE3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6FCB2-D41D-297F-D2DB-F4D4D124848E}"/>
              </a:ext>
            </a:extLst>
          </p:cNvPr>
          <p:cNvSpPr txBox="1"/>
          <p:nvPr userDrawn="1"/>
        </p:nvSpPr>
        <p:spPr>
          <a:xfrm>
            <a:off x="2109401" y="6395860"/>
            <a:ext cx="38552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700" spc="0" baseline="0" dirty="0">
                <a:ln/>
                <a:solidFill>
                  <a:srgbClr val="000000"/>
                </a:solidFill>
                <a:latin typeface="Metropolis-Regular"/>
                <a:sym typeface="Metropolis-Regular"/>
                <a:rtl val="0"/>
              </a:rPr>
              <a:t>Broadcom Proprietary and Confidential. Copyright © 2024 Broadcom.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0" baseline="0" dirty="0">
                <a:ln/>
                <a:solidFill>
                  <a:srgbClr val="000000"/>
                </a:solidFill>
                <a:latin typeface="Metropolis-Regular"/>
                <a:sym typeface="Metropolis-Regular"/>
                <a:rtl val="0"/>
              </a:rPr>
              <a:t>All Rights Reserved. The term “Broadcom” refers to Broadcom Inc. and/or its subsidiaries.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CAA017A-2E13-A386-F00A-F152D12942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494" y="6412684"/>
            <a:ext cx="1380310" cy="18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1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page number">
            <a:extLst>
              <a:ext uri="{FF2B5EF4-FFF2-40B4-BE49-F238E27FC236}">
                <a16:creationId xmlns:a16="http://schemas.microsoft.com/office/drawing/2014/main" id="{F2584149-C6DB-AE45-B715-90B7DF169DD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Single Content Layout 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bg2">
                  <a:lumMod val="25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bg2">
                  <a:lumMod val="25000"/>
                </a:schemeClr>
              </a:buClr>
              <a:defRPr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buClr>
                <a:schemeClr val="bg2">
                  <a:lumMod val="25000"/>
                </a:schemeClr>
              </a:buClr>
              <a:defRPr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buClr>
                <a:schemeClr val="bg2">
                  <a:lumMod val="25000"/>
                </a:schemeClr>
              </a:buClr>
              <a:defRPr>
                <a:solidFill>
                  <a:schemeClr val="tx1"/>
                </a:solidFill>
              </a:defRPr>
            </a:lvl5pPr>
            <a:lvl6pPr>
              <a:buClr>
                <a:schemeClr val="bg2">
                  <a:lumMod val="25000"/>
                </a:schemeClr>
              </a:buClr>
              <a:defRPr>
                <a:solidFill>
                  <a:schemeClr val="bg2">
                    <a:lumMod val="25000"/>
                  </a:schemeClr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175B5FDB-839C-A941-B264-01387F31F00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2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Layout 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08013" y="1600200"/>
            <a:ext cx="5313783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 lang="en-US" sz="1200" dirty="0">
                <a:solidFill>
                  <a:schemeClr val="tx1"/>
                </a:solidFill>
              </a:defRPr>
            </a:lvl6pPr>
            <a:lvl7pPr>
              <a:defRPr lang="en-US" sz="1200" dirty="0">
                <a:solidFill>
                  <a:schemeClr val="tx1"/>
                </a:solidFill>
              </a:defRPr>
            </a:lvl7pPr>
            <a:lvl8pPr>
              <a:defRPr lang="en-US" sz="1200" dirty="0">
                <a:solidFill>
                  <a:schemeClr val="tx1"/>
                </a:solidFill>
              </a:defRPr>
            </a:lvl8pPr>
            <a:lvl9pPr>
              <a:defRPr lang="en-US" sz="1200" dirty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313783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 lang="en-US" sz="1200" dirty="0">
                <a:solidFill>
                  <a:schemeClr val="tx1"/>
                </a:solidFill>
              </a:defRPr>
            </a:lvl6pPr>
            <a:lvl7pPr>
              <a:defRPr lang="en-US" sz="1200" dirty="0">
                <a:solidFill>
                  <a:schemeClr val="tx1"/>
                </a:solidFill>
              </a:defRPr>
            </a:lvl7pPr>
            <a:lvl8pPr>
              <a:defRPr lang="en-US" sz="1200" dirty="0">
                <a:solidFill>
                  <a:schemeClr val="tx1"/>
                </a:solidFill>
              </a:defRPr>
            </a:lvl8pPr>
            <a:lvl9pPr>
              <a:defRPr lang="en-US" sz="1200" dirty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306FFEC8-099C-484D-841A-7FCB225B189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Colo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Layout: Graphic on Left, Text on Right - Click to Edit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1727F760-24DE-9A42-B7E9-356D8DC2BDAE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DCC3C30A-44C0-E837-19B2-6A2DFD1C7D7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ltGray">
          <a:xfrm>
            <a:off x="0" y="1600201"/>
            <a:ext cx="5893593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1013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Color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Layout: Text on Left, Graphic on Right - Click to Edit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age number">
            <a:extLst>
              <a:ext uri="{FF2B5EF4-FFF2-40B4-BE49-F238E27FC236}">
                <a16:creationId xmlns:a16="http://schemas.microsoft.com/office/drawing/2014/main" id="{4FD1F5D3-21E9-5341-B48A-48F1E4CF33A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D7F87D5F-EABF-6E97-FCBB-22D4040C1B6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noFill/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CA8AC63D-F94C-D60E-8AB3-9211BDCC455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ltGray">
          <a:xfrm>
            <a:off x="0" y="1600201"/>
            <a:ext cx="5893593" cy="4572000"/>
          </a:xfrm>
          <a:solidFill>
            <a:srgbClr val="F4F8FA"/>
          </a:solidFill>
        </p:spPr>
        <p:txBody>
          <a:bodyPr vert="horz" lIns="594360" tIns="457200" rIns="457200" bIns="45720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0368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ick to edit title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default content style</a:t>
            </a:r>
          </a:p>
        </p:txBody>
      </p:sp>
      <p:sp>
        <p:nvSpPr>
          <p:cNvPr id="3" name="Click to edit content box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5138C-BA05-506A-37F6-E09D7B567181}"/>
              </a:ext>
            </a:extLst>
          </p:cNvPr>
          <p:cNvSpPr txBox="1"/>
          <p:nvPr/>
        </p:nvSpPr>
        <p:spPr>
          <a:xfrm>
            <a:off x="2109401" y="6395860"/>
            <a:ext cx="38552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700" spc="0" baseline="0" dirty="0">
                <a:ln/>
                <a:solidFill>
                  <a:srgbClr val="000000"/>
                </a:solidFill>
                <a:latin typeface="Metropolis-Regular"/>
                <a:sym typeface="Metropolis-Regular"/>
                <a:rtl val="0"/>
              </a:rPr>
              <a:t>Broadcom Proprietary and Confidential. Copyright © 2024 Broadcom.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0" baseline="0" dirty="0">
                <a:ln/>
                <a:solidFill>
                  <a:srgbClr val="000000"/>
                </a:solidFill>
                <a:latin typeface="Metropolis-Regular"/>
                <a:sym typeface="Metropolis-Regular"/>
                <a:rtl val="0"/>
              </a:rPr>
              <a:t>All Rights Reserved. The term “Broadcom” refers to Broadcom Inc. and/or its subsidiaries.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44F6323-6F3D-CE97-EED0-CB4332C66776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88494" y="6412684"/>
            <a:ext cx="1380310" cy="18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4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2" r:id="rId2"/>
    <p:sldLayoutId id="2147483941" r:id="rId3"/>
    <p:sldLayoutId id="2147483949" r:id="rId4"/>
    <p:sldLayoutId id="2147483957" r:id="rId5"/>
    <p:sldLayoutId id="2147483956" r:id="rId6"/>
    <p:sldLayoutId id="2147483958" r:id="rId7"/>
    <p:sldLayoutId id="2147483959" r:id="rId8"/>
    <p:sldLayoutId id="2147484085" r:id="rId9"/>
    <p:sldLayoutId id="2147483960" r:id="rId10"/>
    <p:sldLayoutId id="2147483963" r:id="rId11"/>
    <p:sldLayoutId id="2147483961" r:id="rId12"/>
    <p:sldLayoutId id="2147483962" r:id="rId13"/>
    <p:sldLayoutId id="2147483964" r:id="rId14"/>
    <p:sldLayoutId id="2147483965" r:id="rId15"/>
    <p:sldLayoutId id="2147483966" r:id="rId16"/>
    <p:sldLayoutId id="2147484010" r:id="rId17"/>
    <p:sldLayoutId id="2147484011" r:id="rId18"/>
    <p:sldLayoutId id="2147484012" r:id="rId19"/>
    <p:sldLayoutId id="2147483979" r:id="rId20"/>
    <p:sldLayoutId id="2147484108" r:id="rId21"/>
    <p:sldLayoutId id="2147484109" r:id="rId22"/>
    <p:sldLayoutId id="2147484110" r:id="rId23"/>
    <p:sldLayoutId id="2147483983" r:id="rId24"/>
    <p:sldLayoutId id="2147483984" r:id="rId25"/>
    <p:sldLayoutId id="2147484101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58888" indent="-111125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79538" indent="-1206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System Font Regular"/>
        <a:buChar char="-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50988" indent="-1206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22438" indent="-1206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System Font Regular"/>
        <a:buChar char="-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22FB045-4DAE-A1C8-DF9F-B4AA0ED41E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Justin Sider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02107BA-34B4-85E7-3812-729A10DEF8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Chief PowerShell Officer – Belay Technologies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890F4D-2A2A-476E-87B3-B4740C3D18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# CODE1745LV</a:t>
            </a:r>
          </a:p>
        </p:txBody>
      </p:sp>
      <p:sp>
        <p:nvSpPr>
          <p:cNvPr id="8" name="Title 4" title="Title">
            <a:extLst>
              <a:ext uri="{FF2B5EF4-FFF2-40B4-BE49-F238E27FC236}">
                <a16:creationId xmlns:a16="http://schemas.microsoft.com/office/drawing/2014/main" id="{6AF36ABC-9C30-E49E-A919-AC10E0F9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PowerCLI</a:t>
            </a:r>
            <a:r>
              <a:rPr lang="en-US" sz="4000" dirty="0" smtClean="0"/>
              <a:t> 301</a:t>
            </a:r>
            <a:endParaRPr lang="en-US" dirty="0"/>
          </a:p>
        </p:txBody>
      </p:sp>
      <p:sp>
        <p:nvSpPr>
          <p:cNvPr id="9" name="Subtitle 5" title="Subtitle">
            <a:extLst>
              <a:ext uri="{FF2B5EF4-FFF2-40B4-BE49-F238E27FC236}">
                <a16:creationId xmlns:a16="http://schemas.microsoft.com/office/drawing/2014/main" id="{5C458ECF-94C9-BC18-C2C8-2A294DE58AE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88494" y="4446003"/>
            <a:ext cx="5505917" cy="41640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Functions upon Functions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F074FE7-E33A-7CFF-F7B5-3B08607D66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CODE1745LV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E8234-B800-C09A-FE76-981EEA56F954}"/>
              </a:ext>
            </a:extLst>
          </p:cNvPr>
          <p:cNvSpPr txBox="1"/>
          <p:nvPr/>
        </p:nvSpPr>
        <p:spPr>
          <a:xfrm>
            <a:off x="588494" y="6395860"/>
            <a:ext cx="38552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Broadcom Proprietary and Confidential. Copyright © 2024 Broadcom.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All Rights Reserved. The term “Broadcom” refers to Broadcom Inc. and/or its subsidiaries.</a:t>
            </a:r>
          </a:p>
        </p:txBody>
      </p:sp>
    </p:spTree>
    <p:extLst>
      <p:ext uri="{BB962C8B-B14F-4D97-AF65-F5344CB8AC3E}">
        <p14:creationId xmlns:p14="http://schemas.microsoft.com/office/powerpoint/2010/main" val="312953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Gallery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Central Repository for sharing and acquiring PowerShell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What’s in there?</a:t>
            </a:r>
          </a:p>
          <a:p>
            <a:pPr lvl="1"/>
            <a:r>
              <a:rPr lang="en-US" dirty="0" smtClean="0"/>
              <a:t>PowerShell Modules</a:t>
            </a:r>
          </a:p>
          <a:p>
            <a:pPr lvl="1"/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DSC Resources</a:t>
            </a:r>
          </a:p>
          <a:p>
            <a:r>
              <a:rPr lang="en-US" dirty="0" smtClean="0"/>
              <a:t>Can you host your own Local PowerShell Gallery? YES!</a:t>
            </a:r>
          </a:p>
          <a:p>
            <a:pPr lvl="1"/>
            <a:r>
              <a:rPr lang="en-US" dirty="0" smtClean="0"/>
              <a:t>Nexus </a:t>
            </a:r>
            <a:r>
              <a:rPr lang="en-US" dirty="0" err="1" smtClean="0"/>
              <a:t>Sonatype</a:t>
            </a:r>
            <a:endParaRPr lang="en-US" dirty="0" smtClean="0"/>
          </a:p>
          <a:p>
            <a:pPr lvl="1"/>
            <a:r>
              <a:rPr lang="en-US" dirty="0" err="1" smtClean="0"/>
              <a:t>Artifactory</a:t>
            </a:r>
            <a:endParaRPr lang="en-US" dirty="0" smtClean="0"/>
          </a:p>
          <a:p>
            <a:pPr lvl="1"/>
            <a:r>
              <a:rPr lang="en-US" dirty="0" smtClean="0"/>
              <a:t>You are looking for a Software package that can provide a </a:t>
            </a:r>
            <a:r>
              <a:rPr lang="en-US" dirty="0" err="1" smtClean="0"/>
              <a:t>NuGet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6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The code before the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08013" y="1588345"/>
            <a:ext cx="10972800" cy="4572000"/>
          </a:xfrm>
        </p:spPr>
        <p:txBody>
          <a:bodyPr/>
          <a:lstStyle/>
          <a:p>
            <a:r>
              <a:rPr lang="en-US" dirty="0" smtClean="0"/>
              <a:t>Use simple language to outline the task you are trying to accomplish</a:t>
            </a:r>
          </a:p>
          <a:p>
            <a:r>
              <a:rPr lang="en-US" dirty="0" smtClean="0"/>
              <a:t>It can/should be used as in-line code comments</a:t>
            </a:r>
          </a:p>
          <a:p>
            <a:r>
              <a:rPr lang="en-US" dirty="0" smtClean="0"/>
              <a:t>Allows the person after you to understand your code and thought process</a:t>
            </a:r>
          </a:p>
          <a:p>
            <a:r>
              <a:rPr lang="en-US" dirty="0" smtClean="0"/>
              <a:t>Look at these pictures, who is ready for the next task?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51" y="3420208"/>
            <a:ext cx="3613451" cy="2291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11" y="3392738"/>
            <a:ext cx="3700720" cy="23189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66192" y="5849549"/>
            <a:ext cx="1115690" cy="3226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The Snake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32885" y="5800246"/>
            <a:ext cx="1667123" cy="3600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The Bird of Prey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88483" y="4229580"/>
            <a:ext cx="747346" cy="645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3600" dirty="0" smtClean="0">
                <a:solidFill>
                  <a:schemeClr val="tx2"/>
                </a:solidFill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34464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PowerShell 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Custom, Reusable code to achieve your specific tasks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Let’s jump into it! Here is the Demo environment.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628" y="5132731"/>
            <a:ext cx="1419423" cy="116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0040" y="1573241"/>
            <a:ext cx="10561320" cy="3116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3694205"/>
            <a:ext cx="3508610" cy="852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2112784"/>
            <a:ext cx="3513015" cy="1544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103" y="2336124"/>
            <a:ext cx="1141403" cy="10982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 flipV="1">
            <a:off x="388620" y="4743161"/>
            <a:ext cx="3146008" cy="12268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954051" y="4743161"/>
            <a:ext cx="5820629" cy="11506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15" y="2021732"/>
            <a:ext cx="4124901" cy="195289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2891194" y="3051521"/>
            <a:ext cx="3390900" cy="41847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8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Hopefully we have time!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ScriptAnalyzer</a:t>
            </a:r>
            <a:endParaRPr lang="en-US" dirty="0" smtClean="0"/>
          </a:p>
          <a:p>
            <a:r>
              <a:rPr lang="en-US" dirty="0" smtClean="0"/>
              <a:t>Pester</a:t>
            </a:r>
          </a:p>
          <a:p>
            <a:r>
              <a:rPr lang="en-US" smtClean="0"/>
              <a:t>PSReadline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4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9D28-96EC-2EFE-AC89-524B0B69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Please take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your survey.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B6EE2-A795-0B32-903A-22365F29631E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602965" y="3429000"/>
            <a:ext cx="11319403" cy="700882"/>
          </a:xfrm>
        </p:spPr>
        <p:txBody>
          <a:bodyPr/>
          <a:lstStyle/>
          <a:p>
            <a:r>
              <a:rPr lang="en-US" dirty="0" smtClean="0"/>
              <a:t>Thank you!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96680E-15AF-2278-3275-B47338D845B6}"/>
              </a:ext>
            </a:extLst>
          </p:cNvPr>
          <p:cNvSpPr txBox="1"/>
          <p:nvPr/>
        </p:nvSpPr>
        <p:spPr>
          <a:xfrm>
            <a:off x="588494" y="6395860"/>
            <a:ext cx="38552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Broadcom Proprietary and Confidential. Copyright © 2024 Broadcom.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All Rights Reserved. The term “Broadcom” refers to Broadcom Inc. and/or its subsidiaries.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457" y="473904"/>
            <a:ext cx="3392631" cy="31768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20571" y="1375581"/>
            <a:ext cx="2103634" cy="4801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Slides &amp; Code</a:t>
            </a:r>
          </a:p>
        </p:txBody>
      </p:sp>
      <p:sp>
        <p:nvSpPr>
          <p:cNvPr id="7" name="Bent-Up Arrow 6"/>
          <p:cNvSpPr/>
          <p:nvPr/>
        </p:nvSpPr>
        <p:spPr>
          <a:xfrm rot="5400000">
            <a:off x="5763747" y="1609287"/>
            <a:ext cx="957836" cy="1704112"/>
          </a:xfrm>
          <a:prstGeom prst="bentUp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07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Pseudo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how to write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how to create PowerShell 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457" y="473904"/>
            <a:ext cx="3392631" cy="31768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89955" y="3559488"/>
            <a:ext cx="2103634" cy="4301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2400" dirty="0">
                <a:latin typeface="+mj-lt"/>
              </a:rPr>
              <a:t>Slides &amp; Code</a:t>
            </a:r>
          </a:p>
        </p:txBody>
      </p:sp>
    </p:spTree>
    <p:extLst>
      <p:ext uri="{BB962C8B-B14F-4D97-AF65-F5344CB8AC3E}">
        <p14:creationId xmlns:p14="http://schemas.microsoft.com/office/powerpoint/2010/main" val="391517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DAE6-550E-E975-BD01-08906590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BEB278-6650-3A11-7DCD-A90016572E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PowerShell Basics (Really quick)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Cmdlets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Advanced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Modules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PowerShell Gallery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Pseudo </a:t>
            </a:r>
            <a:r>
              <a:rPr lang="en-US" dirty="0" smtClean="0"/>
              <a:t>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Local Modules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3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Sorry – I have to review this!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Verb-Noun</a:t>
            </a:r>
          </a:p>
          <a:p>
            <a:pPr lvl="1"/>
            <a:r>
              <a:rPr lang="en-US" dirty="0" smtClean="0"/>
              <a:t>Example – Get-VM</a:t>
            </a:r>
          </a:p>
          <a:p>
            <a:pPr lvl="1"/>
            <a:r>
              <a:rPr lang="en-US" dirty="0" smtClean="0"/>
              <a:t>Approved Verbs? -&gt; Get-Verb</a:t>
            </a:r>
          </a:p>
          <a:p>
            <a:r>
              <a:rPr lang="en-US" dirty="0" smtClean="0"/>
              <a:t>Objects</a:t>
            </a:r>
          </a:p>
          <a:p>
            <a:pPr lvl="1"/>
            <a:r>
              <a:rPr lang="en-US" dirty="0"/>
              <a:t>A collection of </a:t>
            </a:r>
            <a:r>
              <a:rPr lang="en-US" dirty="0" smtClean="0"/>
              <a:t>3 types of Data </a:t>
            </a:r>
            <a:r>
              <a:rPr lang="en-US" dirty="0"/>
              <a:t>that represents an Item.</a:t>
            </a:r>
          </a:p>
          <a:p>
            <a:pPr lvl="2"/>
            <a:r>
              <a:rPr lang="en-US" dirty="0" smtClean="0"/>
              <a:t>Object </a:t>
            </a:r>
            <a:r>
              <a:rPr lang="en-US" dirty="0"/>
              <a:t>Type</a:t>
            </a:r>
          </a:p>
          <a:p>
            <a:pPr lvl="3"/>
            <a:r>
              <a:rPr lang="en-US" dirty="0"/>
              <a:t>What am I?</a:t>
            </a:r>
          </a:p>
          <a:p>
            <a:pPr lvl="2"/>
            <a:r>
              <a:rPr lang="en-US" dirty="0"/>
              <a:t>Methods</a:t>
            </a:r>
          </a:p>
          <a:p>
            <a:pPr lvl="3"/>
            <a:r>
              <a:rPr lang="en-US" dirty="0"/>
              <a:t>What can you do to me?</a:t>
            </a:r>
          </a:p>
          <a:p>
            <a:pPr lvl="2"/>
            <a:r>
              <a:rPr lang="en-US" dirty="0"/>
              <a:t>Properties</a:t>
            </a:r>
          </a:p>
          <a:p>
            <a:pPr lvl="3"/>
            <a:r>
              <a:rPr lang="en-US" dirty="0"/>
              <a:t>What are the things that describe me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1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A list of PowerShell statements that has a name you assign.</a:t>
            </a:r>
          </a:p>
          <a:p>
            <a:pPr lvl="1"/>
            <a:r>
              <a:rPr lang="en-US" dirty="0" smtClean="0"/>
              <a:t>Wait – That sounds like a PowerShell script!</a:t>
            </a:r>
          </a:p>
          <a:p>
            <a:r>
              <a:rPr lang="en-US" dirty="0" smtClean="0"/>
              <a:t>My Opinion</a:t>
            </a:r>
          </a:p>
          <a:p>
            <a:pPr lvl="1"/>
            <a:r>
              <a:rPr lang="en-US" dirty="0" smtClean="0"/>
              <a:t>Functions should do 1 thing well</a:t>
            </a:r>
          </a:p>
          <a:p>
            <a:pPr lvl="1"/>
            <a:r>
              <a:rPr lang="en-US" dirty="0" smtClean="0"/>
              <a:t>A Script might call several to many functions to complete a larger task.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6505" y="3771900"/>
            <a:ext cx="1563987" cy="24003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Function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Get-VM</a:t>
            </a:r>
          </a:p>
        </p:txBody>
      </p:sp>
      <p:sp>
        <p:nvSpPr>
          <p:cNvPr id="6" name="Rectangle 5"/>
          <p:cNvSpPr/>
          <p:nvPr/>
        </p:nvSpPr>
        <p:spPr>
          <a:xfrm>
            <a:off x="6872454" y="3771899"/>
            <a:ext cx="4767518" cy="24003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Script</a:t>
            </a:r>
          </a:p>
          <a:p>
            <a:pPr marL="228600" indent="-228600" algn="ctr">
              <a:spcAft>
                <a:spcPts val="600"/>
              </a:spcAft>
              <a:buFont typeface="+mj-lt"/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Get a list of VM’s</a:t>
            </a:r>
          </a:p>
          <a:p>
            <a:pPr marL="228600" indent="-228600" algn="ctr">
              <a:spcAft>
                <a:spcPts val="600"/>
              </a:spcAft>
              <a:buFont typeface="+mj-lt"/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Safely shut them down</a:t>
            </a:r>
          </a:p>
          <a:p>
            <a:pPr marL="228600" indent="-228600" algn="ctr">
              <a:spcAft>
                <a:spcPts val="600"/>
              </a:spcAft>
              <a:buFont typeface="+mj-lt"/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Edit the Number of CPU’s</a:t>
            </a:r>
          </a:p>
          <a:p>
            <a:pPr marL="228600" indent="-228600" algn="ctr">
              <a:spcAft>
                <a:spcPts val="600"/>
              </a:spcAft>
              <a:buFont typeface="+mj-lt"/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Power the VM’s back 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80492" y="3771898"/>
            <a:ext cx="1563987" cy="24003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Function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Shutdown-</a:t>
            </a:r>
            <a:r>
              <a:rPr lang="en-US" sz="1200" dirty="0" err="1" smtClean="0">
                <a:solidFill>
                  <a:schemeClr val="bg1"/>
                </a:solidFill>
              </a:rPr>
              <a:t>VMGuest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4479" y="3771897"/>
            <a:ext cx="1563987" cy="24003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Function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Set-VM</a:t>
            </a:r>
          </a:p>
        </p:txBody>
      </p:sp>
      <p:sp>
        <p:nvSpPr>
          <p:cNvPr id="9" name="Rectangle 8"/>
          <p:cNvSpPr/>
          <p:nvPr/>
        </p:nvSpPr>
        <p:spPr>
          <a:xfrm>
            <a:off x="5308466" y="3771894"/>
            <a:ext cx="1563987" cy="240030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Function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Start-VM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98877" y="1244211"/>
            <a:ext cx="2848707" cy="108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Functions do not need to be verb-noun….  But don’t be that person!</a:t>
            </a:r>
          </a:p>
        </p:txBody>
      </p:sp>
    </p:spTree>
    <p:extLst>
      <p:ext uri="{BB962C8B-B14F-4D97-AF65-F5344CB8AC3E}">
        <p14:creationId xmlns:p14="http://schemas.microsoft.com/office/powerpoint/2010/main" val="31262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Cmdlets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I hear this all the time… What is it?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16505" y="1600201"/>
            <a:ext cx="11235526" cy="4572000"/>
          </a:xfrm>
        </p:spPr>
        <p:txBody>
          <a:bodyPr/>
          <a:lstStyle/>
          <a:p>
            <a:r>
              <a:rPr lang="en-US" dirty="0" smtClean="0"/>
              <a:t>A Cmdlet is a .NET class written in C# or another .NET Language and contained in a .</a:t>
            </a:r>
            <a:r>
              <a:rPr lang="en-US" dirty="0" err="1" smtClean="0"/>
              <a:t>dll</a:t>
            </a:r>
            <a:r>
              <a:rPr lang="en-US" dirty="0" smtClean="0"/>
              <a:t> (Binary file)</a:t>
            </a:r>
          </a:p>
          <a:p>
            <a:r>
              <a:rPr lang="en-US" dirty="0" smtClean="0"/>
              <a:t>Compiled</a:t>
            </a:r>
          </a:p>
          <a:p>
            <a:r>
              <a:rPr lang="en-US" dirty="0" smtClean="0"/>
              <a:t>Not plain text</a:t>
            </a:r>
          </a:p>
          <a:p>
            <a:r>
              <a:rPr lang="en-US" dirty="0" smtClean="0"/>
              <a:t>Take a Deep Breath. Thank the </a:t>
            </a:r>
            <a:r>
              <a:rPr lang="en-US" dirty="0" err="1" smtClean="0"/>
              <a:t>PowerCLI</a:t>
            </a:r>
            <a:r>
              <a:rPr lang="en-US" dirty="0" smtClean="0"/>
              <a:t> team – you do not have to write </a:t>
            </a:r>
            <a:r>
              <a:rPr lang="en-US" strike="sngStrike" dirty="0" smtClean="0"/>
              <a:t>about practice </a:t>
            </a:r>
            <a:r>
              <a:rPr lang="en-US" dirty="0" smtClean="0"/>
              <a:t>Cmdlets.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18" y="3926182"/>
            <a:ext cx="2900543" cy="1847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258" y="3897005"/>
            <a:ext cx="3648584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5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Advanced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But you just said…..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Advanced functions make it easier to create cmdlets without writing and compiling a binary cmdlet.</a:t>
            </a:r>
          </a:p>
          <a:p>
            <a:r>
              <a:rPr lang="en-US" dirty="0" smtClean="0"/>
              <a:t>They use the ‘</a:t>
            </a:r>
            <a:r>
              <a:rPr lang="en-US" dirty="0" err="1" smtClean="0"/>
              <a:t>CmdletBinding</a:t>
            </a:r>
            <a:r>
              <a:rPr lang="en-US" dirty="0" smtClean="0"/>
              <a:t>’ attribute to identify them as functions that </a:t>
            </a:r>
            <a:r>
              <a:rPr lang="en-US" b="1" dirty="0" smtClean="0"/>
              <a:t>ACT LIKE </a:t>
            </a:r>
            <a:r>
              <a:rPr lang="en-US" dirty="0" smtClean="0"/>
              <a:t>cmdlets.</a:t>
            </a:r>
          </a:p>
          <a:p>
            <a:r>
              <a:rPr lang="en-US" dirty="0" smtClean="0"/>
              <a:t>There is a lot to unpack here.</a:t>
            </a:r>
          </a:p>
          <a:p>
            <a:r>
              <a:rPr lang="en-US" dirty="0" smtClean="0"/>
              <a:t>Google this term:</a:t>
            </a:r>
          </a:p>
          <a:p>
            <a:r>
              <a:rPr lang="en-US" dirty="0" smtClean="0"/>
              <a:t>‘</a:t>
            </a:r>
            <a:r>
              <a:rPr lang="en-US" b="1" dirty="0" err="1" smtClean="0"/>
              <a:t>about_Functions_CmdletBindingAttribute</a:t>
            </a:r>
            <a:r>
              <a:rPr lang="en-US" dirty="0" smtClean="0"/>
              <a:t>’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1" y="2884829"/>
            <a:ext cx="5148648" cy="3089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312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This is what we are here for!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 module is a self-contained, reusable unit that can include cmdlets, providers, functions, variables, and other resources that can be imported into a PowerShell session or any custom PowerShell program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Key things you will interact with when writing your own modules: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Advanced Functions</a:t>
            </a:r>
          </a:p>
          <a:p>
            <a:pPr lvl="1"/>
            <a:r>
              <a:rPr lang="en-US" dirty="0" smtClean="0"/>
              <a:t>Variables</a:t>
            </a:r>
          </a:p>
          <a:p>
            <a:r>
              <a:rPr lang="en-US" dirty="0" smtClean="0"/>
              <a:t>Module types:</a:t>
            </a:r>
          </a:p>
          <a:p>
            <a:pPr lvl="1"/>
            <a:r>
              <a:rPr lang="en-US" dirty="0" smtClean="0"/>
              <a:t>Native Module – Written in C# as compiled .NET assemblies</a:t>
            </a:r>
          </a:p>
          <a:p>
            <a:pPr lvl="1"/>
            <a:r>
              <a:rPr lang="en-US" dirty="0" smtClean="0"/>
              <a:t>Script Module – Plain text PowerShell</a:t>
            </a:r>
          </a:p>
        </p:txBody>
      </p:sp>
    </p:spTree>
    <p:extLst>
      <p:ext uri="{BB962C8B-B14F-4D97-AF65-F5344CB8AC3E}">
        <p14:creationId xmlns:p14="http://schemas.microsoft.com/office/powerpoint/2010/main" val="428030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Parts and Pieces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408" y="1503485"/>
            <a:ext cx="3297115" cy="463354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3600" dirty="0" smtClean="0">
                <a:solidFill>
                  <a:schemeClr val="bg1"/>
                </a:solidFill>
              </a:rPr>
              <a:t>.psd1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Module Manifest file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Not required</a:t>
            </a:r>
          </a:p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chemeClr val="bg1"/>
                </a:solidFill>
              </a:rPr>
              <a:t>Key Features: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Version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Root Module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Author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Required Modules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Functions to Export</a:t>
            </a:r>
          </a:p>
          <a:p>
            <a:pPr algn="ctr">
              <a:spcAft>
                <a:spcPts val="600"/>
              </a:spcAft>
            </a:pPr>
            <a:r>
              <a:rPr lang="en-US" sz="1200" dirty="0" err="1" smtClean="0">
                <a:solidFill>
                  <a:schemeClr val="bg1"/>
                </a:solidFill>
              </a:rPr>
              <a:t>HelpInfoURI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5523" y="1503485"/>
            <a:ext cx="3912577" cy="463354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3600" dirty="0" smtClean="0">
                <a:solidFill>
                  <a:schemeClr val="bg1"/>
                </a:solidFill>
              </a:rPr>
              <a:t>.psm1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Module File (Option 1)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Place all functions in a single file</a:t>
            </a:r>
          </a:p>
          <a:p>
            <a:pPr algn="ctr">
              <a:spcAft>
                <a:spcPts val="600"/>
              </a:spcAft>
            </a:pP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58100" y="1503485"/>
            <a:ext cx="3827585" cy="4633546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.</a:t>
            </a:r>
            <a:r>
              <a:rPr lang="en-US" sz="3600" dirty="0">
                <a:solidFill>
                  <a:schemeClr val="bg1"/>
                </a:solidFill>
              </a:rPr>
              <a:t>psm1</a:t>
            </a:r>
          </a:p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Module File (Option </a:t>
            </a:r>
            <a:r>
              <a:rPr lang="en-US" sz="1200" dirty="0" smtClean="0">
                <a:solidFill>
                  <a:schemeClr val="bg1"/>
                </a:solidFill>
              </a:rPr>
              <a:t>2)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Write PowerShell to source all the Private and Public </a:t>
            </a:r>
            <a:r>
              <a:rPr lang="en-US" sz="1200" dirty="0" smtClean="0">
                <a:solidFill>
                  <a:schemeClr val="bg1"/>
                </a:solidFill>
              </a:rPr>
              <a:t>functions from separate directories.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One function per file.</a:t>
            </a:r>
            <a:endParaRPr lang="en-US" sz="12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23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_2024">
  <a:themeElements>
    <a:clrScheme name="VMware by Broadcom color palette 2024">
      <a:dk1>
        <a:srgbClr val="000000"/>
      </a:dk1>
      <a:lt1>
        <a:srgbClr val="FFFFFF"/>
      </a:lt1>
      <a:dk2>
        <a:srgbClr val="1B1E34"/>
      </a:dk2>
      <a:lt2>
        <a:srgbClr val="FFFFFF"/>
      </a:lt2>
      <a:accent1>
        <a:srgbClr val="007A86"/>
      </a:accent1>
      <a:accent2>
        <a:srgbClr val="005B84"/>
      </a:accent2>
      <a:accent3>
        <a:srgbClr val="0193C2"/>
      </a:accent3>
      <a:accent4>
        <a:srgbClr val="61A00A"/>
      </a:accent4>
      <a:accent5>
        <a:srgbClr val="6C4B8F"/>
      </a:accent5>
      <a:accent6>
        <a:srgbClr val="EDB516"/>
      </a:accent6>
      <a:hlink>
        <a:srgbClr val="005B84"/>
      </a:hlink>
      <a:folHlink>
        <a:srgbClr val="005A83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18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Yellow">
      <a:srgbClr val="D58B3F"/>
    </a:custClr>
    <a:custClr name="Red">
      <a:srgbClr val="B72835"/>
    </a:custClr>
    <a:custClr name="Light Grey">
      <a:srgbClr val="E8E8EA"/>
    </a:custClr>
    <a:custClr name="Dark Grey">
      <a:srgbClr val="53565A"/>
    </a:custClr>
  </a:custClrLst>
  <a:extLst>
    <a:ext uri="{05A4C25C-085E-4340-85A3-A5531E510DB2}">
      <thm15:themeFamily xmlns:thm15="http://schemas.microsoft.com/office/thememl/2012/main" name="bc_vmw_ppt_template_light_2024_102" id="{A3CB27AF-CCFA-2D46-B916-B5FAFABCA370}" vid="{D2966B04-5821-5547-B957-B73EC9B0ABDA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4d4d772-b3f2-47fc-9a2d-2126f9957ae8">
      <Terms xmlns="http://schemas.microsoft.com/office/infopath/2007/PartnerControls"/>
    </lcf76f155ced4ddcb4097134ff3c332f>
    <TaxCatchAll xmlns="d345b56e-75a0-4ca8-9b4b-110cb999efd5" xsi:nil="true"/>
    <SharedWithUsers xmlns="d345b56e-75a0-4ca8-9b4b-110cb999efd5">
      <UserInfo>
        <DisplayName>Juanly Cabrera</DisplayName>
        <AccountId>17</AccountId>
        <AccountType/>
      </UserInfo>
      <UserInfo>
        <DisplayName>Andre Fernandes</DisplayName>
        <AccountId>20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3F91C0C4ECEE479555FEA4A4EB2B48" ma:contentTypeVersion="15" ma:contentTypeDescription="Create a new document." ma:contentTypeScope="" ma:versionID="c6a87b1e4bc033b72f454e04dac54d88">
  <xsd:schema xmlns:xsd="http://www.w3.org/2001/XMLSchema" xmlns:xs="http://www.w3.org/2001/XMLSchema" xmlns:p="http://schemas.microsoft.com/office/2006/metadata/properties" xmlns:ns2="34d4d772-b3f2-47fc-9a2d-2126f9957ae8" xmlns:ns3="d345b56e-75a0-4ca8-9b4b-110cb999efd5" targetNamespace="http://schemas.microsoft.com/office/2006/metadata/properties" ma:root="true" ma:fieldsID="6eb14a52ad1190b1f78ecaeae027f828" ns2:_="" ns3:_="">
    <xsd:import namespace="34d4d772-b3f2-47fc-9a2d-2126f9957ae8"/>
    <xsd:import namespace="d345b56e-75a0-4ca8-9b4b-110cb999ef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4d772-b3f2-47fc-9a2d-2126f9957a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2db59af-f8a6-47a7-a7a2-8d3f5d7884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45b56e-75a0-4ca8-9b4b-110cb999efd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e60bf06-978e-4056-b583-56563198eef8}" ma:internalName="TaxCatchAll" ma:showField="CatchAllData" ma:web="d345b56e-75a0-4ca8-9b4b-110cb999ef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634573-F7D8-4ECC-B5FF-91D1E5D2E650}">
  <ds:schemaRefs>
    <ds:schemaRef ds:uri="34d4d772-b3f2-47fc-9a2d-2126f9957ae8"/>
    <ds:schemaRef ds:uri="d345b56e-75a0-4ca8-9b4b-110cb999efd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AD99180-4DF7-4231-B572-5E5D5B192D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FF4D8F-9B19-4DA8-8A71-562BBA95DC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d4d772-b3f2-47fc-9a2d-2126f9957ae8"/>
    <ds:schemaRef ds:uri="d345b56e-75a0-4ca8-9b4b-110cb999ef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1605</TotalTime>
  <Words>670</Words>
  <Application>Microsoft Office PowerPoint</Application>
  <PresentationFormat>Custom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Camphor Std</vt:lpstr>
      <vt:lpstr>Metropolis</vt:lpstr>
      <vt:lpstr>Metropolis Light</vt:lpstr>
      <vt:lpstr>Metropolis-Regular</vt:lpstr>
      <vt:lpstr>Open Sans</vt:lpstr>
      <vt:lpstr>System Font Regular</vt:lpstr>
      <vt:lpstr>Verdana</vt:lpstr>
      <vt:lpstr>VMware_white_16x9_2024</vt:lpstr>
      <vt:lpstr>PowerCLI 301</vt:lpstr>
      <vt:lpstr>Takeaways</vt:lpstr>
      <vt:lpstr>Agenda</vt:lpstr>
      <vt:lpstr>PowerShell 101</vt:lpstr>
      <vt:lpstr>PowerShell Functions</vt:lpstr>
      <vt:lpstr>PowerShell Cmdlets</vt:lpstr>
      <vt:lpstr>PowerShell Advanced Functions</vt:lpstr>
      <vt:lpstr>PowerShell Modules</vt:lpstr>
      <vt:lpstr>PowerShell Modules</vt:lpstr>
      <vt:lpstr>PowerShell Gallery</vt:lpstr>
      <vt:lpstr>Pseudo Code</vt:lpstr>
      <vt:lpstr>Local PowerShell Modules</vt:lpstr>
      <vt:lpstr>Bonus Topics</vt:lpstr>
      <vt:lpstr>Please take  your survey.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Sally Gardner</dc:creator>
  <cp:lastModifiedBy>justin sider</cp:lastModifiedBy>
  <cp:revision>76</cp:revision>
  <dcterms:created xsi:type="dcterms:W3CDTF">2020-09-22T16:30:21Z</dcterms:created>
  <dcterms:modified xsi:type="dcterms:W3CDTF">2024-08-28T16:40:37Z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0x0101008B3F91C0C4ECEE479555FEA4A4EB2B48</vt:lpwstr>
  </property>
  <property fmtid="{D5CDD505-2E9C-101B-9397-08002B2CF9AE}" pid="3" name="MediaServiceImageTags">
    <vt:lpwstr/>
  </property>
</Properties>
</file>