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4"/>
  </p:sldMasterIdLst>
  <p:notesMasterIdLst>
    <p:notesMasterId r:id="rId15"/>
  </p:notesMasterIdLst>
  <p:handoutMasterIdLst>
    <p:handoutMasterId r:id="rId16"/>
  </p:handoutMasterIdLst>
  <p:sldIdLst>
    <p:sldId id="2147470580" r:id="rId5"/>
    <p:sldId id="2147470579" r:id="rId6"/>
    <p:sldId id="2147470581" r:id="rId7"/>
    <p:sldId id="2147470577" r:id="rId8"/>
    <p:sldId id="2147470582" r:id="rId9"/>
    <p:sldId id="2147470578" r:id="rId10"/>
    <p:sldId id="2147470583" r:id="rId11"/>
    <p:sldId id="2026819541" r:id="rId12"/>
    <p:sldId id="2026819542" r:id="rId13"/>
    <p:sldId id="2026819543" r:id="rId14"/>
  </p:sldIdLst>
  <p:sldSz cx="12188825"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al content" id="{58BEA273-1560-4F40-882D-D72BE2F08D38}">
          <p14:sldIdLst>
            <p14:sldId id="2147470580"/>
            <p14:sldId id="2147470579"/>
            <p14:sldId id="2147470581"/>
            <p14:sldId id="2147470577"/>
          </p14:sldIdLst>
        </p14:section>
        <p14:section name="Template" id="{095074CF-EC36-8641-8A3E-A95BC79C523F}">
          <p14:sldIdLst>
            <p14:sldId id="2147470582"/>
            <p14:sldId id="2147470578"/>
            <p14:sldId id="2147470583"/>
            <p14:sldId id="2026819541"/>
            <p14:sldId id="2026819542"/>
            <p14:sldId id="2026819543"/>
          </p14:sldIdLst>
        </p14:section>
        <p14:section name="APPENDIX" id="{06BBF2D1-F34A-3D41-AB4D-E6ADB4E37BD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 id="3" name="Wendy Ouellette" initials="WO" lastIdx="1" clrIdx="2">
    <p:extLst>
      <p:ext uri="{19B8F6BF-5375-455C-9EA6-DF929625EA0E}">
        <p15:presenceInfo xmlns:p15="http://schemas.microsoft.com/office/powerpoint/2012/main" userId="S::wouellette@vmware.com::1423423b-46e9-448d-b172-f148f3fbf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8FA"/>
    <a:srgbClr val="CC092F"/>
    <a:srgbClr val="37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20" autoAdjust="0"/>
    <p:restoredTop sz="94602"/>
  </p:normalViewPr>
  <p:slideViewPr>
    <p:cSldViewPr snapToGrid="0">
      <p:cViewPr varScale="1">
        <p:scale>
          <a:sx n="108" d="100"/>
          <a:sy n="108" d="100"/>
        </p:scale>
        <p:origin x="174" y="10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Metropolis" panose="00000500000000000000" pitchFamily="50"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latin typeface="Metropolis" panose="00000500000000000000" pitchFamily="50" charset="0"/>
              </a:rPr>
              <a:t>6/19/2024</a:t>
            </a:fld>
            <a:endParaRPr lang="en-US">
              <a:latin typeface="Metropolis" panose="00000500000000000000" pitchFamily="50"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Metropolis" panose="00000500000000000000" pitchFamily="50"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latin typeface="Metropolis" panose="00000500000000000000" pitchFamily="50" charset="0"/>
              </a:rPr>
              <a:t>‹#›</a:t>
            </a:fld>
            <a:endParaRPr lang="en-US">
              <a:latin typeface="Metropolis" panose="00000500000000000000" pitchFamily="50" charset="0"/>
            </a:endParaRPr>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opolis" panose="00000500000000000000" pitchFamily="5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opolis" panose="00000500000000000000" pitchFamily="50" charset="0"/>
              </a:defRPr>
            </a:lvl1pPr>
          </a:lstStyle>
          <a:p>
            <a:fld id="{3CB6F0DB-E055-41D0-9102-627A646E4242}" type="datetimeFigureOut">
              <a:rPr lang="en-US" smtClean="0"/>
              <a:pPr/>
              <a:t>6/19/2024</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opolis" panose="00000500000000000000" pitchFamily="5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opolis" panose="00000500000000000000" pitchFamily="50" charset="0"/>
              </a:defRPr>
            </a:lvl1pPr>
          </a:lstStyle>
          <a:p>
            <a:fld id="{9F4FBC3A-A12C-40F9-BB8D-BC30C7901396}" type="slidenum">
              <a:rPr lang="en-US" smtClean="0"/>
              <a:pPr/>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ropolis" panose="00000500000000000000" pitchFamily="50" charset="0"/>
        <a:ea typeface="+mn-ea"/>
        <a:cs typeface="+mn-cs"/>
      </a:defRPr>
    </a:lvl1pPr>
    <a:lvl2pPr marL="457200" algn="l" defTabSz="914400" rtl="0" eaLnBrk="1" latinLnBrk="0" hangingPunct="1">
      <a:defRPr sz="1200" kern="1200">
        <a:solidFill>
          <a:schemeClr val="tx1"/>
        </a:solidFill>
        <a:latin typeface="Metropolis" panose="00000500000000000000" pitchFamily="50" charset="0"/>
        <a:ea typeface="+mn-ea"/>
        <a:cs typeface="+mn-cs"/>
      </a:defRPr>
    </a:lvl2pPr>
    <a:lvl3pPr marL="914400" algn="l" defTabSz="914400" rtl="0" eaLnBrk="1" latinLnBrk="0" hangingPunct="1">
      <a:defRPr sz="1200" kern="1200">
        <a:solidFill>
          <a:schemeClr val="tx1"/>
        </a:solidFill>
        <a:latin typeface="Metropolis" panose="00000500000000000000" pitchFamily="50" charset="0"/>
        <a:ea typeface="+mn-ea"/>
        <a:cs typeface="+mn-cs"/>
      </a:defRPr>
    </a:lvl3pPr>
    <a:lvl4pPr marL="1371600" algn="l" defTabSz="914400" rtl="0" eaLnBrk="1" latinLnBrk="0" hangingPunct="1">
      <a:defRPr sz="1200" kern="1200">
        <a:solidFill>
          <a:schemeClr val="tx1"/>
        </a:solidFill>
        <a:latin typeface="Metropolis" panose="00000500000000000000" pitchFamily="50" charset="0"/>
        <a:ea typeface="+mn-ea"/>
        <a:cs typeface="+mn-cs"/>
      </a:defRPr>
    </a:lvl4pPr>
    <a:lvl5pPr marL="1828800" algn="l" defTabSz="914400" rtl="0" eaLnBrk="1" latinLnBrk="0" hangingPunct="1">
      <a:defRPr sz="1200" kern="1200">
        <a:solidFill>
          <a:schemeClr val="tx1"/>
        </a:solidFill>
        <a:latin typeface="Metropolis"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pPr/>
              <a:t>9</a:t>
            </a:fld>
            <a:endParaRPr lang="en-US" dirty="0"/>
          </a:p>
        </p:txBody>
      </p:sp>
    </p:spTree>
    <p:extLst>
      <p:ext uri="{BB962C8B-B14F-4D97-AF65-F5344CB8AC3E}">
        <p14:creationId xmlns:p14="http://schemas.microsoft.com/office/powerpoint/2010/main" val="1656509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pic>
        <p:nvPicPr>
          <p:cNvPr id="15" name="Picture 14" descr="A black background with blue dots&#10;&#10;Description automatically generated">
            <a:extLst>
              <a:ext uri="{FF2B5EF4-FFF2-40B4-BE49-F238E27FC236}">
                <a16:creationId xmlns:a16="http://schemas.microsoft.com/office/drawing/2014/main" id="{5CC20849-E2E6-10A4-A711-2E0232DECFC6}"/>
              </a:ext>
            </a:extLst>
          </p:cNvPr>
          <p:cNvPicPr>
            <a:picLocks noChangeAspect="1"/>
          </p:cNvPicPr>
          <p:nvPr userDrawn="1"/>
        </p:nvPicPr>
        <p:blipFill>
          <a:blip r:embed="rId2"/>
          <a:stretch>
            <a:fillRect/>
          </a:stretch>
        </p:blipFill>
        <p:spPr>
          <a:xfrm>
            <a:off x="-3178" y="0"/>
            <a:ext cx="12192003" cy="6858000"/>
          </a:xfrm>
          <a:prstGeom prst="rect">
            <a:avLst/>
          </a:prstGeom>
        </p:spPr>
      </p:pic>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
        <p:nvSpPr>
          <p:cNvPr id="4" name="Title click to edit">
            <a:extLst>
              <a:ext uri="{FF2B5EF4-FFF2-40B4-BE49-F238E27FC236}">
                <a16:creationId xmlns:a16="http://schemas.microsoft.com/office/drawing/2014/main" id="{00A89F66-9796-9007-A6AC-FAD7B37A4BE4}"/>
              </a:ext>
            </a:extLst>
          </p:cNvPr>
          <p:cNvSpPr>
            <a:spLocks noGrp="1"/>
          </p:cNvSpPr>
          <p:nvPr>
            <p:ph type="title" hasCustomPrompt="1"/>
          </p:nvPr>
        </p:nvSpPr>
        <p:spPr>
          <a:xfrm>
            <a:off x="588495" y="3161302"/>
            <a:ext cx="5505917" cy="1234440"/>
          </a:xfrm>
        </p:spPr>
        <p:txBody>
          <a:bodyPr wrap="square" anchor="b"/>
          <a:lstStyle>
            <a:lvl1pPr algn="l">
              <a:defRPr sz="4000" b="0" cap="none" baseline="0">
                <a:solidFill>
                  <a:schemeClr val="bg1"/>
                </a:solidFill>
              </a:defRPr>
            </a:lvl1pPr>
          </a:lstStyle>
          <a:p>
            <a:r>
              <a:rPr lang="en-US" dirty="0"/>
              <a:t>Session Title</a:t>
            </a:r>
          </a:p>
        </p:txBody>
      </p:sp>
      <p:sp>
        <p:nvSpPr>
          <p:cNvPr id="6" name="Click to edit Speaker Name ">
            <a:extLst>
              <a:ext uri="{FF2B5EF4-FFF2-40B4-BE49-F238E27FC236}">
                <a16:creationId xmlns:a16="http://schemas.microsoft.com/office/drawing/2014/main" id="{0D982685-BF5F-60FC-E5A7-7BE6E512CCF5}"/>
              </a:ext>
            </a:extLst>
          </p:cNvPr>
          <p:cNvSpPr>
            <a:spLocks noGrp="1"/>
          </p:cNvSpPr>
          <p:nvPr>
            <p:ph type="body" sz="quarter" idx="11" hasCustomPrompt="1"/>
          </p:nvPr>
        </p:nvSpPr>
        <p:spPr>
          <a:xfrm>
            <a:off x="588494" y="5145644"/>
            <a:ext cx="5505917" cy="355601"/>
          </a:xfrm>
        </p:spPr>
        <p:txBody>
          <a:bodyPr anchor="ctr"/>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solidFill>
                  <a:schemeClr val="bg1"/>
                </a:solidFill>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a:t>Speaker Name (Insert pronouns)</a:t>
            </a:r>
          </a:p>
        </p:txBody>
      </p:sp>
      <p:sp>
        <p:nvSpPr>
          <p:cNvPr id="8" name="Click to edit role">
            <a:extLst>
              <a:ext uri="{FF2B5EF4-FFF2-40B4-BE49-F238E27FC236}">
                <a16:creationId xmlns:a16="http://schemas.microsoft.com/office/drawing/2014/main" id="{884BF703-E856-AE63-D420-3CA354BE77AC}"/>
              </a:ext>
            </a:extLst>
          </p:cNvPr>
          <p:cNvSpPr>
            <a:spLocks noGrp="1"/>
          </p:cNvSpPr>
          <p:nvPr>
            <p:ph type="body" sz="quarter" idx="12" hasCustomPrompt="1"/>
          </p:nvPr>
        </p:nvSpPr>
        <p:spPr>
          <a:xfrm>
            <a:off x="588494" y="5525699"/>
            <a:ext cx="5505917" cy="355601"/>
          </a:xfrm>
        </p:spPr>
        <p:txBody>
          <a:bodyPr anchor="ctr"/>
          <a:lstStyle>
            <a:lvl1pPr algn="l">
              <a:buNone/>
              <a:defRPr sz="1600">
                <a:solidFill>
                  <a:schemeClr val="bg1"/>
                </a:solidFill>
              </a:defRPr>
            </a:lvl1pPr>
          </a:lstStyle>
          <a:p>
            <a:pPr lvl="0"/>
            <a:r>
              <a:rPr lang="en-US" dirty="0"/>
              <a:t>Role / Division</a:t>
            </a:r>
          </a:p>
        </p:txBody>
      </p:sp>
      <p:sp>
        <p:nvSpPr>
          <p:cNvPr id="9" name="Click to edit role">
            <a:extLst>
              <a:ext uri="{FF2B5EF4-FFF2-40B4-BE49-F238E27FC236}">
                <a16:creationId xmlns:a16="http://schemas.microsoft.com/office/drawing/2014/main" id="{FF0F10F6-AE7E-4AD3-1013-9DD6E6760A15}"/>
              </a:ext>
            </a:extLst>
          </p:cNvPr>
          <p:cNvSpPr>
            <a:spLocks noGrp="1"/>
          </p:cNvSpPr>
          <p:nvPr>
            <p:ph type="body" sz="quarter" idx="14" hasCustomPrompt="1"/>
          </p:nvPr>
        </p:nvSpPr>
        <p:spPr>
          <a:xfrm>
            <a:off x="588494" y="5894205"/>
            <a:ext cx="5505917" cy="355601"/>
          </a:xfrm>
        </p:spPr>
        <p:txBody>
          <a:bodyPr anchor="ctr"/>
          <a:lstStyle>
            <a:lvl1pPr algn="l">
              <a:buNone/>
              <a:defRPr sz="1600">
                <a:solidFill>
                  <a:schemeClr val="bg1"/>
                </a:solidFill>
              </a:defRPr>
            </a:lvl1pPr>
          </a:lstStyle>
          <a:p>
            <a:r>
              <a:rPr lang="en-US" dirty="0"/>
              <a:t>#</a:t>
            </a:r>
            <a:r>
              <a:rPr lang="en-US" dirty="0" err="1"/>
              <a:t>vmwareexplore</a:t>
            </a:r>
            <a:r>
              <a:rPr lang="en-US" dirty="0"/>
              <a:t> #session ID</a:t>
            </a:r>
          </a:p>
        </p:txBody>
      </p:sp>
      <p:sp>
        <p:nvSpPr>
          <p:cNvPr id="10" name="Click to edit role">
            <a:extLst>
              <a:ext uri="{FF2B5EF4-FFF2-40B4-BE49-F238E27FC236}">
                <a16:creationId xmlns:a16="http://schemas.microsoft.com/office/drawing/2014/main" id="{F5567BE4-05ED-1C84-99DE-02E5AA7E1E81}"/>
              </a:ext>
            </a:extLst>
          </p:cNvPr>
          <p:cNvSpPr>
            <a:spLocks noGrp="1"/>
          </p:cNvSpPr>
          <p:nvPr>
            <p:ph type="body" sz="quarter" idx="15" hasCustomPrompt="1"/>
          </p:nvPr>
        </p:nvSpPr>
        <p:spPr>
          <a:xfrm>
            <a:off x="588494" y="2432914"/>
            <a:ext cx="5505917" cy="355601"/>
          </a:xfrm>
        </p:spPr>
        <p:txBody>
          <a:bodyPr anchor="ctr"/>
          <a:lstStyle>
            <a:lvl1pPr algn="l">
              <a:buNone/>
              <a:defRPr sz="1600">
                <a:solidFill>
                  <a:schemeClr val="bg1"/>
                </a:solidFill>
              </a:defRPr>
            </a:lvl1pPr>
          </a:lstStyle>
          <a:p>
            <a:pPr lvl="0"/>
            <a:r>
              <a:rPr lang="en-US" dirty="0"/>
              <a:t>Session ID Number</a:t>
            </a:r>
          </a:p>
        </p:txBody>
      </p:sp>
      <p:pic>
        <p:nvPicPr>
          <p:cNvPr id="11" name="Picture 10" descr="A colorful cityscape with water jets and clouds&#10;&#10;Description automatically generated with medium confidence">
            <a:extLst>
              <a:ext uri="{FF2B5EF4-FFF2-40B4-BE49-F238E27FC236}">
                <a16:creationId xmlns:a16="http://schemas.microsoft.com/office/drawing/2014/main" id="{9B2BD5D5-4CB5-DE14-2234-54852CF4119D}"/>
              </a:ext>
            </a:extLst>
          </p:cNvPr>
          <p:cNvPicPr>
            <a:picLocks noChangeAspect="1"/>
          </p:cNvPicPr>
          <p:nvPr userDrawn="1"/>
        </p:nvPicPr>
        <p:blipFill>
          <a:blip r:embed="rId5"/>
          <a:stretch>
            <a:fillRect/>
          </a:stretch>
        </p:blipFill>
        <p:spPr>
          <a:xfrm>
            <a:off x="6674382" y="743888"/>
            <a:ext cx="5137412" cy="5137412"/>
          </a:xfrm>
          <a:prstGeom prst="rect">
            <a:avLst/>
          </a:prstGeom>
        </p:spPr>
      </p:pic>
      <p:sp>
        <p:nvSpPr>
          <p:cNvPr id="17" name="Text Placeholder 16">
            <a:extLst>
              <a:ext uri="{FF2B5EF4-FFF2-40B4-BE49-F238E27FC236}">
                <a16:creationId xmlns:a16="http://schemas.microsoft.com/office/drawing/2014/main" id="{C252A0F8-439E-897B-B985-83F75924EADE}"/>
              </a:ext>
            </a:extLst>
          </p:cNvPr>
          <p:cNvSpPr>
            <a:spLocks noGrp="1"/>
          </p:cNvSpPr>
          <p:nvPr>
            <p:ph type="body" sz="quarter" idx="16" hasCustomPrompt="1"/>
          </p:nvPr>
        </p:nvSpPr>
        <p:spPr>
          <a:xfrm>
            <a:off x="588495" y="4421915"/>
            <a:ext cx="5505916" cy="444295"/>
          </a:xfrm>
        </p:spPr>
        <p:txBody>
          <a:bodyPr/>
          <a:lstStyle>
            <a:lvl1pPr>
              <a:buNone/>
              <a:defRPr sz="2800">
                <a:solidFill>
                  <a:schemeClr val="bg1"/>
                </a:solidFill>
              </a:defRPr>
            </a:lvl1pPr>
          </a:lstStyle>
          <a:p>
            <a:pPr lvl="0"/>
            <a:r>
              <a:rPr lang="en-US" dirty="0"/>
              <a:t>Session subtitle</a:t>
            </a:r>
          </a:p>
        </p:txBody>
      </p:sp>
    </p:spTree>
    <p:extLst>
      <p:ext uri="{BB962C8B-B14F-4D97-AF65-F5344CB8AC3E}">
        <p14:creationId xmlns:p14="http://schemas.microsoft.com/office/powerpoint/2010/main" val="34334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solidFill>
                  <a:schemeClr val="accent2"/>
                </a:solidFill>
              </a:defRPr>
            </a:lvl1pPr>
          </a:lstStyle>
          <a:p>
            <a:r>
              <a:rPr lang="en-US"/>
              <a:t>Two-content Text Comparison Layout</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ext Placeholder 4">
            <a:extLst>
              <a:ext uri="{FF2B5EF4-FFF2-40B4-BE49-F238E27FC236}">
                <a16:creationId xmlns:a16="http://schemas.microsoft.com/office/drawing/2014/main" id="{9E550D89-51A7-894E-88FB-394F3178F2EC}"/>
              </a:ext>
            </a:extLst>
          </p:cNvPr>
          <p:cNvSpPr>
            <a:spLocks noGrp="1"/>
          </p:cNvSpPr>
          <p:nvPr>
            <p:ph type="body" sz="quarter" idx="17" hasCustomPrompt="1"/>
          </p:nvPr>
        </p:nvSpPr>
        <p:spPr bwMode="gray">
          <a:xfrm>
            <a:off x="592866" y="1600202"/>
            <a:ext cx="5287234" cy="875370"/>
          </a:xfrm>
          <a:noFill/>
        </p:spPr>
        <p:txBody>
          <a:bodyPr vert="horz" lIns="0" tIns="91440" rIns="457200" bIns="91440" rtlCol="0" anchor="b">
            <a:noAutofit/>
          </a:bodyPr>
          <a:lstStyle>
            <a:lvl1pPr>
              <a:defRPr lang="en-US" dirty="0">
                <a:solidFill>
                  <a:schemeClr val="accent2"/>
                </a:solidFill>
              </a:defRPr>
            </a:lvl1pPr>
          </a:lstStyle>
          <a:p>
            <a:pPr lvl="0"/>
            <a:r>
              <a:rPr lang="en-US"/>
              <a:t>Click to add header </a:t>
            </a:r>
          </a:p>
        </p:txBody>
      </p:sp>
      <p:sp>
        <p:nvSpPr>
          <p:cNvPr id="14" name="Rectangle 13">
            <a:extLst>
              <a:ext uri="{FF2B5EF4-FFF2-40B4-BE49-F238E27FC236}">
                <a16:creationId xmlns:a16="http://schemas.microsoft.com/office/drawing/2014/main" id="{AA1B5F83-A93D-544C-8DB4-B164DBF2F72D}"/>
              </a:ext>
              <a:ext uri="{C183D7F6-B498-43B3-948B-1728B52AA6E4}">
                <adec:decorative xmlns:adec="http://schemas.microsoft.com/office/drawing/2017/decorative" xmlns="" val="1"/>
              </a:ext>
            </a:extLst>
          </p:cNvPr>
          <p:cNvSpPr/>
          <p:nvPr userDrawn="1"/>
        </p:nvSpPr>
        <p:spPr>
          <a:xfrm>
            <a:off x="592865" y="2484176"/>
            <a:ext cx="528723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0" name="Content Placeholder 17">
            <a:extLst>
              <a:ext uri="{FF2B5EF4-FFF2-40B4-BE49-F238E27FC236}">
                <a16:creationId xmlns:a16="http://schemas.microsoft.com/office/drawing/2014/main" id="{0170DFD5-97D2-3349-AE52-EB22861A6880}"/>
              </a:ext>
            </a:extLst>
          </p:cNvPr>
          <p:cNvSpPr>
            <a:spLocks noGrp="1"/>
          </p:cNvSpPr>
          <p:nvPr>
            <p:ph sz="quarter" idx="14" hasCustomPrompt="1"/>
          </p:nvPr>
        </p:nvSpPr>
        <p:spPr bwMode="gray">
          <a:xfrm>
            <a:off x="592865" y="2621020"/>
            <a:ext cx="5315794" cy="3544027"/>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961E082F-F30B-BC46-BB99-CA9B65C08128}"/>
              </a:ext>
            </a:extLst>
          </p:cNvPr>
          <p:cNvSpPr>
            <a:spLocks noGrp="1"/>
          </p:cNvSpPr>
          <p:nvPr>
            <p:ph type="body" sz="quarter" idx="18" hasCustomPrompt="1"/>
          </p:nvPr>
        </p:nvSpPr>
        <p:spPr bwMode="gray">
          <a:xfrm>
            <a:off x="6308726" y="1600202"/>
            <a:ext cx="5287234" cy="875370"/>
          </a:xfrm>
          <a:noFill/>
        </p:spPr>
        <p:txBody>
          <a:bodyPr vert="horz" lIns="0" tIns="91440" rIns="457200" bIns="91440" rtlCol="0" anchor="b">
            <a:noAutofit/>
          </a:bodyPr>
          <a:lstStyle>
            <a:lvl1pPr>
              <a:defRPr lang="en-US" sz="2000">
                <a:solidFill>
                  <a:schemeClr val="accent4"/>
                </a:solidFill>
              </a:defRPr>
            </a:lvl1pPr>
          </a:lstStyle>
          <a:p>
            <a:pPr lvl="0"/>
            <a:r>
              <a:rPr lang="en-US"/>
              <a:t>Click to add header </a:t>
            </a:r>
          </a:p>
        </p:txBody>
      </p:sp>
      <p:sp>
        <p:nvSpPr>
          <p:cNvPr id="16" name="Rectangle 15">
            <a:extLst>
              <a:ext uri="{FF2B5EF4-FFF2-40B4-BE49-F238E27FC236}">
                <a16:creationId xmlns:a16="http://schemas.microsoft.com/office/drawing/2014/main" id="{417D4F8B-2025-D14C-A41E-9C0B401DE6B0}"/>
              </a:ext>
              <a:ext uri="{C183D7F6-B498-43B3-948B-1728B52AA6E4}">
                <adec:decorative xmlns:adec="http://schemas.microsoft.com/office/drawing/2017/decorative" xmlns="" val="1"/>
              </a:ext>
            </a:extLst>
          </p:cNvPr>
          <p:cNvSpPr/>
          <p:nvPr userDrawn="1"/>
        </p:nvSpPr>
        <p:spPr>
          <a:xfrm>
            <a:off x="6303874" y="2484176"/>
            <a:ext cx="528723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9" name="Content Placeholder 17">
            <a:extLst>
              <a:ext uri="{FF2B5EF4-FFF2-40B4-BE49-F238E27FC236}">
                <a16:creationId xmlns:a16="http://schemas.microsoft.com/office/drawing/2014/main" id="{3EE56D9F-2DF2-4F43-A13A-4844DFE465AC}"/>
              </a:ext>
            </a:extLst>
          </p:cNvPr>
          <p:cNvSpPr>
            <a:spLocks noGrp="1"/>
          </p:cNvSpPr>
          <p:nvPr>
            <p:ph sz="quarter" idx="16" hasCustomPrompt="1"/>
          </p:nvPr>
        </p:nvSpPr>
        <p:spPr bwMode="gray">
          <a:xfrm>
            <a:off x="6308143" y="2621280"/>
            <a:ext cx="5287234" cy="3575124"/>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page number">
            <a:extLst>
              <a:ext uri="{FF2B5EF4-FFF2-40B4-BE49-F238E27FC236}">
                <a16:creationId xmlns:a16="http://schemas.microsoft.com/office/drawing/2014/main" id="{3E816477-50B7-9248-BE5F-B9062610CEE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10381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p:txBody>
          <a:bodyPr/>
          <a:lstStyle>
            <a:lvl1pPr>
              <a:defRPr>
                <a:solidFill>
                  <a:schemeClr val="accent2"/>
                </a:solidFill>
              </a:defRPr>
            </a:lvl1pPr>
          </a:lstStyle>
          <a:p>
            <a:r>
              <a:rPr lang="en-US"/>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2866" y="1600200"/>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7" name="Rectangle 26">
            <a:extLst>
              <a:ext uri="{FF2B5EF4-FFF2-40B4-BE49-F238E27FC236}">
                <a16:creationId xmlns:a16="http://schemas.microsoft.com/office/drawing/2014/main" id="{B164666E-28C9-844E-91D8-ECA2F1E57595}"/>
              </a:ext>
              <a:ext uri="{C183D7F6-B498-43B3-948B-1728B52AA6E4}">
                <adec:decorative xmlns:adec="http://schemas.microsoft.com/office/drawing/2017/decorative" xmlns="" val="1"/>
              </a:ext>
            </a:extLst>
          </p:cNvPr>
          <p:cNvSpPr/>
          <p:nvPr userDrawn="1"/>
        </p:nvSpPr>
        <p:spPr>
          <a:xfrm>
            <a:off x="592866" y="2509480"/>
            <a:ext cx="3593592"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297616" y="1600200"/>
            <a:ext cx="3593592" cy="914400"/>
          </a:xfrm>
          <a:noFill/>
        </p:spPr>
        <p:txBody>
          <a:bodyPr lIns="0" tIns="91440" rIns="182880" bIns="91440" anchor="b"/>
          <a:lstStyle>
            <a:lvl1pPr>
              <a:defRPr sz="1800">
                <a:solidFill>
                  <a:schemeClr val="accent3"/>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001859" y="1600200"/>
            <a:ext cx="3593592" cy="914400"/>
          </a:xfrm>
          <a:noFill/>
        </p:spPr>
        <p:txBody>
          <a:bodyPr lIns="0" tIns="91440" rIns="182880" bIns="91440" anchor="b"/>
          <a:lstStyle>
            <a:lvl1pPr>
              <a:defRPr sz="1800">
                <a:solidFill>
                  <a:schemeClr val="tx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9" name="Rectangle 28">
            <a:extLst>
              <a:ext uri="{FF2B5EF4-FFF2-40B4-BE49-F238E27FC236}">
                <a16:creationId xmlns:a16="http://schemas.microsoft.com/office/drawing/2014/main" id="{97B963A1-3810-7A40-8918-6D6D68B4A836}"/>
              </a:ext>
              <a:ext uri="{C183D7F6-B498-43B3-948B-1728B52AA6E4}">
                <adec:decorative xmlns:adec="http://schemas.microsoft.com/office/drawing/2017/decorative" xmlns="" val="1"/>
              </a:ext>
            </a:extLst>
          </p:cNvPr>
          <p:cNvSpPr/>
          <p:nvPr userDrawn="1"/>
        </p:nvSpPr>
        <p:spPr>
          <a:xfrm>
            <a:off x="8001859" y="2509480"/>
            <a:ext cx="3593592"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page number">
            <a:extLst>
              <a:ext uri="{FF2B5EF4-FFF2-40B4-BE49-F238E27FC236}">
                <a16:creationId xmlns:a16="http://schemas.microsoft.com/office/drawing/2014/main" id="{7788490C-B63E-8E46-A9C1-9CF865F7FA57}"/>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E17DA4B3-27AC-8A64-FD5E-59AEAE0D8559}"/>
              </a:ext>
              <a:ext uri="{C183D7F6-B498-43B3-948B-1728B52AA6E4}">
                <adec:decorative xmlns:adec="http://schemas.microsoft.com/office/drawing/2017/decorative" xmlns="" val="1"/>
              </a:ext>
            </a:extLst>
          </p:cNvPr>
          <p:cNvSpPr/>
          <p:nvPr userDrawn="1"/>
        </p:nvSpPr>
        <p:spPr>
          <a:xfrm>
            <a:off x="4297616" y="2509480"/>
            <a:ext cx="3593592"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Text Placeholder 6">
            <a:extLst>
              <a:ext uri="{FF2B5EF4-FFF2-40B4-BE49-F238E27FC236}">
                <a16:creationId xmlns:a16="http://schemas.microsoft.com/office/drawing/2014/main" id="{34AF0ECF-E71C-8AC9-36B9-29CB570B16D7}"/>
              </a:ext>
            </a:extLst>
          </p:cNvPr>
          <p:cNvSpPr>
            <a:spLocks noGrp="1"/>
          </p:cNvSpPr>
          <p:nvPr>
            <p:ph type="body" sz="quarter" idx="29"/>
          </p:nvPr>
        </p:nvSpPr>
        <p:spPr>
          <a:xfrm>
            <a:off x="59286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D43B6B0E-4AB9-6144-29E4-820FC763DE97}"/>
              </a:ext>
            </a:extLst>
          </p:cNvPr>
          <p:cNvSpPr>
            <a:spLocks noGrp="1"/>
          </p:cNvSpPr>
          <p:nvPr>
            <p:ph type="body" sz="quarter" idx="30"/>
          </p:nvPr>
        </p:nvSpPr>
        <p:spPr>
          <a:xfrm>
            <a:off x="429761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FEE5625D-A2F8-6592-7C13-07EAF5CBBC33}"/>
              </a:ext>
            </a:extLst>
          </p:cNvPr>
          <p:cNvSpPr>
            <a:spLocks noGrp="1"/>
          </p:cNvSpPr>
          <p:nvPr>
            <p:ph type="body" sz="quarter" idx="31"/>
          </p:nvPr>
        </p:nvSpPr>
        <p:spPr>
          <a:xfrm>
            <a:off x="8001859"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0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Dynamic –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6AD2E-9306-49E7-A98B-7D26E458C2B2}"/>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Left, Text/Graphic on Right</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Rectangle 6">
            <a:extLst>
              <a:ext uri="{FF2B5EF4-FFF2-40B4-BE49-F238E27FC236}">
                <a16:creationId xmlns:a16="http://schemas.microsoft.com/office/drawing/2014/main" id="{D864AC6E-1611-244C-BA28-696924BAB259}"/>
              </a:ext>
              <a:ext uri="{C183D7F6-B498-43B3-948B-1728B52AA6E4}">
                <adec:decorative xmlns:adec="http://schemas.microsoft.com/office/drawing/2017/decorative" xmlns="" val="1"/>
              </a:ext>
            </a:extLst>
          </p:cNvPr>
          <p:cNvSpPr/>
          <p:nvPr userDrawn="1"/>
        </p:nvSpPr>
        <p:spPr>
          <a:xfrm flipV="1">
            <a:off x="0"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hasCustomPrompt="1"/>
          </p:nvPr>
        </p:nvSpPr>
        <p:spPr>
          <a:xfrm>
            <a:off x="0"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hasCustomPrompt="1"/>
          </p:nvPr>
        </p:nvSpPr>
        <p:spPr>
          <a:xfrm>
            <a:off x="3351213" y="1609531"/>
            <a:ext cx="8229600" cy="4572000"/>
          </a:xfrm>
        </p:spPr>
        <p:txBody>
          <a:bodyPr vert="horz" lIns="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
        <p:nvSpPr>
          <p:cNvPr id="8" name="page number">
            <a:extLst>
              <a:ext uri="{FF2B5EF4-FFF2-40B4-BE49-F238E27FC236}">
                <a16:creationId xmlns:a16="http://schemas.microsoft.com/office/drawing/2014/main" id="{1A93E906-C928-C345-B032-1F5C677FAED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6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Dynamic –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934A-AC6B-460C-9C93-B13CF6B6263F}"/>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Right, Text/Graphic on Left</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page number">
            <a:extLst>
              <a:ext uri="{FF2B5EF4-FFF2-40B4-BE49-F238E27FC236}">
                <a16:creationId xmlns:a16="http://schemas.microsoft.com/office/drawing/2014/main" id="{EA3FFB13-8625-D245-BD64-AAC7CCCB5B6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85B60DB8-F067-969E-72B5-4E90025E5BF8}"/>
              </a:ext>
              <a:ext uri="{C183D7F6-B498-43B3-948B-1728B52AA6E4}">
                <adec:decorative xmlns:adec="http://schemas.microsoft.com/office/drawing/2017/decorative" xmlns="" val="1"/>
              </a:ext>
            </a:extLst>
          </p:cNvPr>
          <p:cNvSpPr/>
          <p:nvPr userDrawn="1"/>
        </p:nvSpPr>
        <p:spPr>
          <a:xfrm flipV="1">
            <a:off x="9294812"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CEB93DEE-AB9E-C81E-DF9C-D1BE09F22E09}"/>
              </a:ext>
            </a:extLst>
          </p:cNvPr>
          <p:cNvSpPr>
            <a:spLocks noGrp="1"/>
          </p:cNvSpPr>
          <p:nvPr>
            <p:ph type="body" sz="quarter" idx="20" hasCustomPrompt="1"/>
          </p:nvPr>
        </p:nvSpPr>
        <p:spPr>
          <a:xfrm>
            <a:off x="9294812"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0">
            <a:extLst>
              <a:ext uri="{FF2B5EF4-FFF2-40B4-BE49-F238E27FC236}">
                <a16:creationId xmlns:a16="http://schemas.microsoft.com/office/drawing/2014/main" id="{DC18C6BC-2416-B51C-F45A-9BCC874B47ED}"/>
              </a:ext>
            </a:extLst>
          </p:cNvPr>
          <p:cNvSpPr>
            <a:spLocks noGrp="1"/>
          </p:cNvSpPr>
          <p:nvPr>
            <p:ph sz="quarter" idx="19" hasCustomPrompt="1"/>
          </p:nvPr>
        </p:nvSpPr>
        <p:spPr>
          <a:xfrm>
            <a:off x="0" y="1609531"/>
            <a:ext cx="8229600" cy="4572000"/>
          </a:xfrm>
        </p:spPr>
        <p:txBody>
          <a:bodyPr vert="horz" lIns="59436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Tree>
    <p:extLst>
      <p:ext uri="{BB962C8B-B14F-4D97-AF65-F5344CB8AC3E}">
        <p14:creationId xmlns:p14="http://schemas.microsoft.com/office/powerpoint/2010/main" val="25686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with Content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7BCD9-063B-4ED4-B68C-092EC2C342E6}"/>
              </a:ext>
            </a:extLst>
          </p:cNvPr>
          <p:cNvSpPr>
            <a:spLocks noGrp="1"/>
          </p:cNvSpPr>
          <p:nvPr>
            <p:ph type="title" hasCustomPrompt="1"/>
          </p:nvPr>
        </p:nvSpPr>
        <p:spPr/>
        <p:txBody>
          <a:bodyPr wrap="none"/>
          <a:lstStyle>
            <a:lvl1pPr>
              <a:defRPr>
                <a:solidFill>
                  <a:schemeClr val="accent2"/>
                </a:solidFill>
              </a:defRPr>
            </a:lvl1pPr>
          </a:lstStyle>
          <a:p>
            <a:r>
              <a:rPr lang="en-US"/>
              <a:t>Diagram with Content</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Rectangle 6">
            <a:extLst>
              <a:ext uri="{FF2B5EF4-FFF2-40B4-BE49-F238E27FC236}">
                <a16:creationId xmlns:a16="http://schemas.microsoft.com/office/drawing/2014/main" id="{F7E2C737-3A4D-924A-88B5-FA4D5C8A07C7}"/>
              </a:ext>
              <a:ext uri="{C183D7F6-B498-43B3-948B-1728B52AA6E4}">
                <adec:decorative xmlns:adec="http://schemas.microsoft.com/office/drawing/2017/decorative" xmlns="" val="1"/>
              </a:ext>
            </a:extLst>
          </p:cNvPr>
          <p:cNvSpPr/>
          <p:nvPr userDrawn="1"/>
        </p:nvSpPr>
        <p:spPr>
          <a:xfrm flipV="1">
            <a:off x="8380072" y="1589923"/>
            <a:ext cx="3808754" cy="826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hasCustomPrompt="1"/>
          </p:nvPr>
        </p:nvSpPr>
        <p:spPr>
          <a:xfrm>
            <a:off x="8380413" y="1600200"/>
            <a:ext cx="3808412" cy="4572000"/>
          </a:xfrm>
        </p:spPr>
        <p:txBody>
          <a:bodyPr tIns="457200" rIns="594360" bIns="457200"/>
          <a:lstStyle>
            <a:lvl1pPr>
              <a:defRPr sz="1600">
                <a:solidFill>
                  <a:schemeClr val="accent2"/>
                </a:solidFill>
              </a:defRPr>
            </a:lvl1pPr>
            <a:lvl2pPr>
              <a:buClr>
                <a:schemeClr val="accent2"/>
              </a:buClr>
              <a:defRPr sz="1400">
                <a:solidFill>
                  <a:schemeClr val="accent2"/>
                </a:solidFill>
              </a:defRPr>
            </a:lvl2pPr>
            <a:lvl3pPr>
              <a:buClr>
                <a:schemeClr val="accent2"/>
              </a:buClr>
              <a:defRPr sz="1200">
                <a:solidFill>
                  <a:schemeClr val="accent2"/>
                </a:solidFill>
              </a:defRPr>
            </a:lvl3pPr>
            <a:lvl4pPr>
              <a:buClr>
                <a:schemeClr val="accent2"/>
              </a:buClr>
              <a:defRPr sz="1100">
                <a:solidFill>
                  <a:schemeClr val="accent2"/>
                </a:solidFill>
              </a:defRPr>
            </a:lvl4pPr>
            <a:lvl5pPr>
              <a:buClr>
                <a:schemeClr val="accent2"/>
              </a:buClr>
              <a:defRPr sz="1100">
                <a:solidFill>
                  <a:schemeClr val="accent2"/>
                </a:solidFill>
              </a:defRPr>
            </a:lvl5pPr>
            <a:lvl6pPr>
              <a:buClr>
                <a:schemeClr val="accent2"/>
              </a:buClr>
              <a:defRPr sz="1100">
                <a:solidFill>
                  <a:schemeClr val="accent2"/>
                </a:solidFill>
              </a:defRPr>
            </a:lvl6pPr>
            <a:lvl7pPr>
              <a:buClr>
                <a:schemeClr val="accent2"/>
              </a:buClr>
              <a:defRPr sz="1100">
                <a:solidFill>
                  <a:schemeClr val="accent2"/>
                </a:solidFill>
              </a:defRPr>
            </a:lvl7pPr>
            <a:lvl8pPr>
              <a:buClr>
                <a:schemeClr val="accent2"/>
              </a:buClr>
              <a:defRPr sz="1100">
                <a:solidFill>
                  <a:schemeClr val="accent2"/>
                </a:solidFill>
              </a:defRPr>
            </a:lvl8pPr>
            <a:lvl9pPr>
              <a:buClr>
                <a:schemeClr val="accent2"/>
              </a:buClr>
              <a:defRPr sz="1100">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page number">
            <a:extLst>
              <a:ext uri="{FF2B5EF4-FFF2-40B4-BE49-F238E27FC236}">
                <a16:creationId xmlns:a16="http://schemas.microsoft.com/office/drawing/2014/main" id="{0D34A4A0-0C07-994F-9539-A07F4B06F18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C05F02B7-B99F-8424-E971-B7478FAB40DE}"/>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47310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 with Outcome, Benefi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5888C-CFB4-4BEC-9B94-46E698DFC481}"/>
              </a:ext>
            </a:extLst>
          </p:cNvPr>
          <p:cNvSpPr>
            <a:spLocks noGrp="1"/>
          </p:cNvSpPr>
          <p:nvPr>
            <p:ph type="title" hasCustomPrompt="1"/>
          </p:nvPr>
        </p:nvSpPr>
        <p:spPr/>
        <p:txBody>
          <a:bodyPr wrap="none"/>
          <a:lstStyle>
            <a:lvl1pPr>
              <a:defRPr>
                <a:solidFill>
                  <a:schemeClr val="accent2"/>
                </a:solidFill>
              </a:defRPr>
            </a:lvl1pPr>
          </a:lstStyle>
          <a:p>
            <a:r>
              <a:rPr lang="en-US"/>
              <a:t>Diagram with Outcome/Benefit Content</a:t>
            </a:r>
          </a:p>
        </p:txBody>
      </p:sp>
      <p:sp>
        <p:nvSpPr>
          <p:cNvPr id="19" name="Subtitle 2">
            <a:extLst>
              <a:ext uri="{FF2B5EF4-FFF2-40B4-BE49-F238E27FC236}">
                <a16:creationId xmlns:a16="http://schemas.microsoft.com/office/drawing/2014/main" id="{E9D6A872-88BD-4DFC-AFFD-1E9BEEB6533B}"/>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38" name="Straight Connector 137">
            <a:extLst>
              <a:ext uri="{FF2B5EF4-FFF2-40B4-BE49-F238E27FC236}">
                <a16:creationId xmlns:a16="http://schemas.microsoft.com/office/drawing/2014/main" id="{56D4D92B-574E-4F63-A5BA-8F7282B54C27}"/>
              </a:ext>
              <a:ext uri="{C183D7F6-B498-43B3-948B-1728B52AA6E4}">
                <adec:decorative xmlns:adec="http://schemas.microsoft.com/office/drawing/2017/decorative" xmlns="" val="1"/>
              </a:ext>
            </a:extLst>
          </p:cNvPr>
          <p:cNvCxnSpPr>
            <a:cxnSpLocks/>
          </p:cNvCxnSpPr>
          <p:nvPr userDrawn="1"/>
        </p:nvCxnSpPr>
        <p:spPr>
          <a:xfrm>
            <a:off x="8380413" y="1608668"/>
            <a:ext cx="3808412"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0413" y="1699688"/>
            <a:ext cx="2006600" cy="298450"/>
          </a:xfrm>
        </p:spPr>
        <p:txBody>
          <a:bodyPr anchor="b"/>
          <a:lstStyle>
            <a:lvl1pPr>
              <a:defRPr sz="1800">
                <a:solidFill>
                  <a:schemeClr val="accent2"/>
                </a:solidFill>
              </a:defRPr>
            </a:lvl1pPr>
            <a:lvl5pPr>
              <a:defRPr/>
            </a:lvl5pPr>
          </a:lstStyle>
          <a:p>
            <a:pPr lvl="0"/>
            <a:r>
              <a:rPr lang="en-US"/>
              <a:t>Outcome</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hasCustomPrompt="1"/>
          </p:nvPr>
        </p:nvSpPr>
        <p:spPr>
          <a:xfrm>
            <a:off x="8378825" y="2063048"/>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dirty="0"/>
              <a:t>Click to add text</a:t>
            </a:r>
          </a:p>
          <a:p>
            <a:pPr lvl="1"/>
            <a:r>
              <a:rPr lang="en-US" dirty="0"/>
              <a:t>Second level</a:t>
            </a:r>
          </a:p>
          <a:p>
            <a:pPr lvl="2"/>
            <a:r>
              <a:rPr lang="en-US" dirty="0"/>
              <a:t>Third level</a:t>
            </a:r>
          </a:p>
        </p:txBody>
      </p:sp>
      <p:cxnSp>
        <p:nvCxnSpPr>
          <p:cNvPr id="75" name="Straight Connector 74">
            <a:extLst>
              <a:ext uri="{FF2B5EF4-FFF2-40B4-BE49-F238E27FC236}">
                <a16:creationId xmlns:a16="http://schemas.microsoft.com/office/drawing/2014/main" id="{F789B473-DDE6-4450-A111-3761F341AAE3}"/>
              </a:ext>
              <a:ext uri="{C183D7F6-B498-43B3-948B-1728B52AA6E4}">
                <adec:decorative xmlns:adec="http://schemas.microsoft.com/office/drawing/2017/decorative" xmlns="" val="1"/>
              </a:ext>
            </a:extLst>
          </p:cNvPr>
          <p:cNvCxnSpPr>
            <a:cxnSpLocks/>
          </p:cNvCxnSpPr>
          <p:nvPr userDrawn="1"/>
        </p:nvCxnSpPr>
        <p:spPr>
          <a:xfrm>
            <a:off x="8380413" y="3872441"/>
            <a:ext cx="3808412"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0413" y="3972469"/>
            <a:ext cx="2006600" cy="298450"/>
          </a:xfrm>
        </p:spPr>
        <p:txBody>
          <a:bodyPr anchor="b"/>
          <a:lstStyle>
            <a:lvl1pPr>
              <a:defRPr sz="1800">
                <a:solidFill>
                  <a:schemeClr val="accent4"/>
                </a:solidFill>
              </a:defRPr>
            </a:lvl1pPr>
            <a:lvl5pPr>
              <a:defRPr/>
            </a:lvl5pPr>
          </a:lstStyle>
          <a:p>
            <a:pPr lvl="0"/>
            <a:r>
              <a:rPr lang="en-US"/>
              <a:t>Benefit</a:t>
            </a:r>
          </a:p>
        </p:txBody>
      </p:sp>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hasCustomPrompt="1"/>
          </p:nvPr>
        </p:nvSpPr>
        <p:spPr>
          <a:xfrm>
            <a:off x="8378825" y="4347904"/>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a:t>Click to add text</a:t>
            </a:r>
          </a:p>
          <a:p>
            <a:pPr lvl="1"/>
            <a:r>
              <a:rPr lang="en-US"/>
              <a:t>Second level</a:t>
            </a:r>
          </a:p>
          <a:p>
            <a:pPr lvl="2"/>
            <a:r>
              <a:rPr lang="en-US"/>
              <a:t>Third level</a:t>
            </a:r>
          </a:p>
        </p:txBody>
      </p:sp>
      <p:sp>
        <p:nvSpPr>
          <p:cNvPr id="13" name="page number">
            <a:extLst>
              <a:ext uri="{FF2B5EF4-FFF2-40B4-BE49-F238E27FC236}">
                <a16:creationId xmlns:a16="http://schemas.microsoft.com/office/drawing/2014/main" id="{2520CB7B-27A1-0749-95BA-681D8A0535D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81258617-CE72-E542-2E67-9B2874ED90B7}"/>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335225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 Success">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05E46EAA-9D16-0D47-AF18-92C449033DAC}"/>
              </a:ext>
            </a:extLst>
          </p:cNvPr>
          <p:cNvSpPr>
            <a:spLocks noGrp="1"/>
          </p:cNvSpPr>
          <p:nvPr>
            <p:ph type="title" hasCustomPrompt="1"/>
          </p:nvPr>
        </p:nvSpPr>
        <p:spPr>
          <a:xfrm>
            <a:off x="579809" y="412751"/>
            <a:ext cx="11001004" cy="381000"/>
          </a:xfrm>
        </p:spPr>
        <p:txBody>
          <a:bodyPr/>
          <a:lstStyle>
            <a:lvl1pPr>
              <a:defRPr>
                <a:solidFill>
                  <a:schemeClr val="accent2"/>
                </a:solidFill>
              </a:defRPr>
            </a:lvl1pPr>
          </a:lstStyle>
          <a:p>
            <a:r>
              <a:rPr lang="en-US"/>
              <a:t>Customer Success – add Company Name here</a:t>
            </a:r>
          </a:p>
        </p:txBody>
      </p:sp>
      <p:sp>
        <p:nvSpPr>
          <p:cNvPr id="52" name="Subtitle 2">
            <a:extLst>
              <a:ext uri="{FF2B5EF4-FFF2-40B4-BE49-F238E27FC236}">
                <a16:creationId xmlns:a16="http://schemas.microsoft.com/office/drawing/2014/main" id="{CEFD99AC-6466-F04E-8E45-7EEEEA01BA6C}"/>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highlighted business impact</a:t>
            </a:r>
          </a:p>
        </p:txBody>
      </p:sp>
      <p:cxnSp>
        <p:nvCxnSpPr>
          <p:cNvPr id="30" name="Straight Connector 29">
            <a:extLst>
              <a:ext uri="{FF2B5EF4-FFF2-40B4-BE49-F238E27FC236}">
                <a16:creationId xmlns:a16="http://schemas.microsoft.com/office/drawing/2014/main" id="{14F46384-B6E3-0D43-924E-874DEC2344B1}"/>
              </a:ext>
              <a:ext uri="{C183D7F6-B498-43B3-948B-1728B52AA6E4}">
                <adec:decorative xmlns:adec="http://schemas.microsoft.com/office/drawing/2017/decorative" xmlns="" val="1"/>
              </a:ext>
            </a:extLst>
          </p:cNvPr>
          <p:cNvCxnSpPr>
            <a:cxnSpLocks/>
          </p:cNvCxnSpPr>
          <p:nvPr userDrawn="1"/>
        </p:nvCxnSpPr>
        <p:spPr>
          <a:xfrm>
            <a:off x="609600"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Content Placeholder 17">
            <a:extLst>
              <a:ext uri="{FF2B5EF4-FFF2-40B4-BE49-F238E27FC236}">
                <a16:creationId xmlns:a16="http://schemas.microsoft.com/office/drawing/2014/main" id="{767C0863-B9D1-344E-A978-CD49E9400F6F}"/>
              </a:ext>
            </a:extLst>
          </p:cNvPr>
          <p:cNvSpPr>
            <a:spLocks noGrp="1"/>
          </p:cNvSpPr>
          <p:nvPr>
            <p:ph sz="quarter" idx="16" hasCustomPrompt="1"/>
          </p:nvPr>
        </p:nvSpPr>
        <p:spPr>
          <a:xfrm>
            <a:off x="611645" y="1901093"/>
            <a:ext cx="3201848" cy="1214595"/>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9" name="Straight Connector 38">
            <a:extLst>
              <a:ext uri="{FF2B5EF4-FFF2-40B4-BE49-F238E27FC236}">
                <a16:creationId xmlns:a16="http://schemas.microsoft.com/office/drawing/2014/main" id="{33526770-8F35-FB4A-8638-521D0DA87F6C}"/>
              </a:ext>
              <a:ext uri="{C183D7F6-B498-43B3-948B-1728B52AA6E4}">
                <adec:decorative xmlns:adec="http://schemas.microsoft.com/office/drawing/2017/decorative" xmlns="" val="1"/>
              </a:ext>
            </a:extLst>
          </p:cNvPr>
          <p:cNvCxnSpPr>
            <a:cxnSpLocks/>
          </p:cNvCxnSpPr>
          <p:nvPr userDrawn="1"/>
        </p:nvCxnSpPr>
        <p:spPr>
          <a:xfrm>
            <a:off x="4412165"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Content Placeholder 17">
            <a:extLst>
              <a:ext uri="{FF2B5EF4-FFF2-40B4-BE49-F238E27FC236}">
                <a16:creationId xmlns:a16="http://schemas.microsoft.com/office/drawing/2014/main" id="{A2B343CF-FF49-7E4F-A7C9-0593553254F3}"/>
              </a:ext>
            </a:extLst>
          </p:cNvPr>
          <p:cNvSpPr>
            <a:spLocks noGrp="1"/>
          </p:cNvSpPr>
          <p:nvPr>
            <p:ph sz="quarter" idx="20" hasCustomPrompt="1"/>
          </p:nvPr>
        </p:nvSpPr>
        <p:spPr>
          <a:xfrm>
            <a:off x="4414210" y="1901094"/>
            <a:ext cx="3201848" cy="1225566"/>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31" name="Straight Connector 30">
            <a:extLst>
              <a:ext uri="{FF2B5EF4-FFF2-40B4-BE49-F238E27FC236}">
                <a16:creationId xmlns:a16="http://schemas.microsoft.com/office/drawing/2014/main" id="{73C08A52-2522-8C40-B8B1-C98FEBB888F7}"/>
              </a:ext>
              <a:ext uri="{C183D7F6-B498-43B3-948B-1728B52AA6E4}">
                <adec:decorative xmlns:adec="http://schemas.microsoft.com/office/drawing/2017/decorative" xmlns="" val="1"/>
              </a:ext>
            </a:extLst>
          </p:cNvPr>
          <p:cNvCxnSpPr>
            <a:cxnSpLocks/>
          </p:cNvCxnSpPr>
          <p:nvPr userDrawn="1"/>
        </p:nvCxnSpPr>
        <p:spPr>
          <a:xfrm>
            <a:off x="609600"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17">
            <a:extLst>
              <a:ext uri="{FF2B5EF4-FFF2-40B4-BE49-F238E27FC236}">
                <a16:creationId xmlns:a16="http://schemas.microsoft.com/office/drawing/2014/main" id="{65BA7F3E-AD8D-A54C-B026-DAA8FC9C0540}"/>
              </a:ext>
            </a:extLst>
          </p:cNvPr>
          <p:cNvSpPr>
            <a:spLocks noGrp="1"/>
          </p:cNvSpPr>
          <p:nvPr>
            <p:ph sz="quarter" idx="18" hasCustomPrompt="1"/>
          </p:nvPr>
        </p:nvSpPr>
        <p:spPr>
          <a:xfrm>
            <a:off x="611645" y="3693430"/>
            <a:ext cx="3201848" cy="1110049"/>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40" name="Straight Connector 39">
            <a:extLst>
              <a:ext uri="{FF2B5EF4-FFF2-40B4-BE49-F238E27FC236}">
                <a16:creationId xmlns:a16="http://schemas.microsoft.com/office/drawing/2014/main" id="{9B57CCC6-06B1-7342-99B0-BC7C8FBE5E73}"/>
              </a:ext>
              <a:ext uri="{C183D7F6-B498-43B3-948B-1728B52AA6E4}">
                <adec:decorative xmlns:adec="http://schemas.microsoft.com/office/drawing/2017/decorative" xmlns="" val="1"/>
              </a:ext>
            </a:extLst>
          </p:cNvPr>
          <p:cNvCxnSpPr>
            <a:cxnSpLocks/>
          </p:cNvCxnSpPr>
          <p:nvPr userDrawn="1"/>
        </p:nvCxnSpPr>
        <p:spPr>
          <a:xfrm>
            <a:off x="4412165"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Content Placeholder 17">
            <a:extLst>
              <a:ext uri="{FF2B5EF4-FFF2-40B4-BE49-F238E27FC236}">
                <a16:creationId xmlns:a16="http://schemas.microsoft.com/office/drawing/2014/main" id="{3265790D-1104-8D4D-A8C6-F7A7E77F664C}"/>
              </a:ext>
            </a:extLst>
          </p:cNvPr>
          <p:cNvSpPr>
            <a:spLocks noGrp="1"/>
          </p:cNvSpPr>
          <p:nvPr>
            <p:ph sz="quarter" idx="22" hasCustomPrompt="1"/>
          </p:nvPr>
        </p:nvSpPr>
        <p:spPr>
          <a:xfrm>
            <a:off x="4414210" y="3693430"/>
            <a:ext cx="3201848" cy="1132351"/>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55" name="Straight Connector 54">
            <a:extLst>
              <a:ext uri="{FF2B5EF4-FFF2-40B4-BE49-F238E27FC236}">
                <a16:creationId xmlns:a16="http://schemas.microsoft.com/office/drawing/2014/main" id="{23C87E7C-5ED2-214E-8A38-ED05177A65DC}"/>
              </a:ext>
              <a:ext uri="{C183D7F6-B498-43B3-948B-1728B52AA6E4}">
                <adec:decorative xmlns:adec="http://schemas.microsoft.com/office/drawing/2017/decorative" xmlns="" val="1"/>
              </a:ext>
            </a:extLst>
          </p:cNvPr>
          <p:cNvCxnSpPr>
            <a:cxnSpLocks/>
          </p:cNvCxnSpPr>
          <p:nvPr userDrawn="1"/>
        </p:nvCxnSpPr>
        <p:spPr>
          <a:xfrm>
            <a:off x="608739"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 Placeholder 6">
            <a:extLst>
              <a:ext uri="{FF2B5EF4-FFF2-40B4-BE49-F238E27FC236}">
                <a16:creationId xmlns:a16="http://schemas.microsoft.com/office/drawing/2014/main" id="{F0EFE66F-363C-804E-BABD-F54C3E33FDEA}"/>
              </a:ext>
            </a:extLst>
          </p:cNvPr>
          <p:cNvSpPr>
            <a:spLocks noGrp="1"/>
          </p:cNvSpPr>
          <p:nvPr>
            <p:ph type="body" sz="quarter" idx="31" hasCustomPrompt="1"/>
          </p:nvPr>
        </p:nvSpPr>
        <p:spPr>
          <a:xfrm>
            <a:off x="613093"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One</a:t>
            </a:r>
          </a:p>
        </p:txBody>
      </p:sp>
      <p:sp>
        <p:nvSpPr>
          <p:cNvPr id="57" name="Text Placeholder 6">
            <a:extLst>
              <a:ext uri="{FF2B5EF4-FFF2-40B4-BE49-F238E27FC236}">
                <a16:creationId xmlns:a16="http://schemas.microsoft.com/office/drawing/2014/main" id="{0166C751-50F5-8B4F-9A97-B83901E78B00}"/>
              </a:ext>
            </a:extLst>
          </p:cNvPr>
          <p:cNvSpPr>
            <a:spLocks noGrp="1"/>
          </p:cNvSpPr>
          <p:nvPr>
            <p:ph type="body" sz="quarter" idx="33" hasCustomPrompt="1"/>
          </p:nvPr>
        </p:nvSpPr>
        <p:spPr>
          <a:xfrm>
            <a:off x="613093"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Two</a:t>
            </a:r>
          </a:p>
        </p:txBody>
      </p:sp>
      <p:sp>
        <p:nvSpPr>
          <p:cNvPr id="58" name="Text Placeholder 6">
            <a:extLst>
              <a:ext uri="{FF2B5EF4-FFF2-40B4-BE49-F238E27FC236}">
                <a16:creationId xmlns:a16="http://schemas.microsoft.com/office/drawing/2014/main" id="{0D57825D-E522-644D-8F4A-0B77A7036EBF}"/>
              </a:ext>
            </a:extLst>
          </p:cNvPr>
          <p:cNvSpPr>
            <a:spLocks noGrp="1"/>
          </p:cNvSpPr>
          <p:nvPr>
            <p:ph type="body" sz="quarter" idx="35" hasCustomPrompt="1"/>
          </p:nvPr>
        </p:nvSpPr>
        <p:spPr>
          <a:xfrm>
            <a:off x="613093"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Three</a:t>
            </a:r>
          </a:p>
        </p:txBody>
      </p:sp>
      <p:sp>
        <p:nvSpPr>
          <p:cNvPr id="61" name="Text Placeholder 6">
            <a:extLst>
              <a:ext uri="{FF2B5EF4-FFF2-40B4-BE49-F238E27FC236}">
                <a16:creationId xmlns:a16="http://schemas.microsoft.com/office/drawing/2014/main" id="{EBAAD5C6-0007-A84B-A2C2-FCC2F00B4295}"/>
              </a:ext>
            </a:extLst>
          </p:cNvPr>
          <p:cNvSpPr>
            <a:spLocks noGrp="1"/>
          </p:cNvSpPr>
          <p:nvPr>
            <p:ph type="body" sz="quarter" idx="36" hasCustomPrompt="1"/>
          </p:nvPr>
        </p:nvSpPr>
        <p:spPr>
          <a:xfrm>
            <a:off x="4400790"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One</a:t>
            </a:r>
          </a:p>
        </p:txBody>
      </p:sp>
      <p:sp>
        <p:nvSpPr>
          <p:cNvPr id="62" name="Text Placeholder 6">
            <a:extLst>
              <a:ext uri="{FF2B5EF4-FFF2-40B4-BE49-F238E27FC236}">
                <a16:creationId xmlns:a16="http://schemas.microsoft.com/office/drawing/2014/main" id="{A8B7A6ED-D85B-2E4C-BCD6-D130232A3F76}"/>
              </a:ext>
            </a:extLst>
          </p:cNvPr>
          <p:cNvSpPr>
            <a:spLocks noGrp="1"/>
          </p:cNvSpPr>
          <p:nvPr>
            <p:ph type="body" sz="quarter" idx="37" hasCustomPrompt="1"/>
          </p:nvPr>
        </p:nvSpPr>
        <p:spPr>
          <a:xfrm>
            <a:off x="4400790"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Two</a:t>
            </a:r>
          </a:p>
        </p:txBody>
      </p:sp>
      <p:sp>
        <p:nvSpPr>
          <p:cNvPr id="63" name="Text Placeholder 6">
            <a:extLst>
              <a:ext uri="{FF2B5EF4-FFF2-40B4-BE49-F238E27FC236}">
                <a16:creationId xmlns:a16="http://schemas.microsoft.com/office/drawing/2014/main" id="{C507BC1F-4225-8C48-9110-5D75D900FFC0}"/>
              </a:ext>
            </a:extLst>
          </p:cNvPr>
          <p:cNvSpPr>
            <a:spLocks noGrp="1"/>
          </p:cNvSpPr>
          <p:nvPr>
            <p:ph type="body" sz="quarter" idx="38" hasCustomPrompt="1"/>
          </p:nvPr>
        </p:nvSpPr>
        <p:spPr>
          <a:xfrm>
            <a:off x="4400790"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Three</a:t>
            </a:r>
          </a:p>
        </p:txBody>
      </p:sp>
      <p:sp>
        <p:nvSpPr>
          <p:cNvPr id="45" name="Picture Placeholder 8">
            <a:extLst>
              <a:ext uri="{FF2B5EF4-FFF2-40B4-BE49-F238E27FC236}">
                <a16:creationId xmlns:a16="http://schemas.microsoft.com/office/drawing/2014/main" id="{231A51E8-5046-A444-8DFA-A0B8E647C4F2}"/>
              </a:ext>
            </a:extLst>
          </p:cNvPr>
          <p:cNvSpPr>
            <a:spLocks noGrp="1"/>
          </p:cNvSpPr>
          <p:nvPr>
            <p:ph type="pic" sz="quarter" idx="25" hasCustomPrompt="1"/>
          </p:nvPr>
        </p:nvSpPr>
        <p:spPr>
          <a:xfrm>
            <a:off x="9207965" y="1600200"/>
            <a:ext cx="1841500" cy="660399"/>
          </a:xfrm>
        </p:spPr>
        <p:txBody>
          <a:bodyPr anchor="ctr"/>
          <a:lstStyle>
            <a:lvl1pPr algn="ctr">
              <a:lnSpc>
                <a:spcPct val="100000"/>
              </a:lnSpc>
              <a:spcBef>
                <a:spcPts val="0"/>
              </a:spcBef>
              <a:defRPr>
                <a:solidFill>
                  <a:schemeClr val="tx1"/>
                </a:solidFill>
              </a:defRPr>
            </a:lvl1pPr>
          </a:lstStyle>
          <a:p>
            <a:r>
              <a:rPr lang="en-US"/>
              <a:t>Insert Logo here</a:t>
            </a:r>
          </a:p>
        </p:txBody>
      </p:sp>
      <p:sp>
        <p:nvSpPr>
          <p:cNvPr id="44" name="Text Placeholder 10">
            <a:extLst>
              <a:ext uri="{FF2B5EF4-FFF2-40B4-BE49-F238E27FC236}">
                <a16:creationId xmlns:a16="http://schemas.microsoft.com/office/drawing/2014/main" id="{81E8E56D-8554-4E46-BBBC-E98827D1EE1F}"/>
              </a:ext>
            </a:extLst>
          </p:cNvPr>
          <p:cNvSpPr>
            <a:spLocks noGrp="1"/>
          </p:cNvSpPr>
          <p:nvPr>
            <p:ph type="body" sz="quarter" idx="27" hasCustomPrompt="1"/>
          </p:nvPr>
        </p:nvSpPr>
        <p:spPr>
          <a:xfrm>
            <a:off x="8509465" y="2347933"/>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Location</a:t>
            </a:r>
          </a:p>
        </p:txBody>
      </p:sp>
      <p:sp>
        <p:nvSpPr>
          <p:cNvPr id="43" name="Text Placeholder 10">
            <a:extLst>
              <a:ext uri="{FF2B5EF4-FFF2-40B4-BE49-F238E27FC236}">
                <a16:creationId xmlns:a16="http://schemas.microsoft.com/office/drawing/2014/main" id="{59903D24-0D11-174E-9765-B2914D00A88C}"/>
              </a:ext>
            </a:extLst>
          </p:cNvPr>
          <p:cNvSpPr>
            <a:spLocks noGrp="1"/>
          </p:cNvSpPr>
          <p:nvPr>
            <p:ph type="body" sz="quarter" idx="28" hasCustomPrompt="1"/>
          </p:nvPr>
        </p:nvSpPr>
        <p:spPr>
          <a:xfrm>
            <a:off x="8509465" y="2647290"/>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Industry</a:t>
            </a:r>
          </a:p>
        </p:txBody>
      </p:sp>
      <p:sp>
        <p:nvSpPr>
          <p:cNvPr id="42" name="Picture Placeholder 5">
            <a:extLst>
              <a:ext uri="{FF2B5EF4-FFF2-40B4-BE49-F238E27FC236}">
                <a16:creationId xmlns:a16="http://schemas.microsoft.com/office/drawing/2014/main" id="{2EDE5296-3D34-0C47-A404-38FF5A22C6D8}"/>
              </a:ext>
            </a:extLst>
          </p:cNvPr>
          <p:cNvSpPr>
            <a:spLocks noGrp="1"/>
          </p:cNvSpPr>
          <p:nvPr>
            <p:ph type="pic" sz="quarter" idx="24"/>
          </p:nvPr>
        </p:nvSpPr>
        <p:spPr>
          <a:xfrm>
            <a:off x="8515815" y="2971800"/>
            <a:ext cx="3194050" cy="1828800"/>
          </a:xfrm>
        </p:spPr>
        <p:txBody>
          <a:bodyPr/>
          <a:lstStyle>
            <a:lvl1pPr>
              <a:lnSpc>
                <a:spcPct val="100000"/>
              </a:lnSpc>
              <a:spcBef>
                <a:spcPts val="0"/>
              </a:spcBef>
              <a:defRPr>
                <a:solidFill>
                  <a:schemeClr val="tx1"/>
                </a:solidFill>
              </a:defRPr>
            </a:lvl1pPr>
          </a:lstStyle>
          <a:p>
            <a:r>
              <a:rPr lang="en-US"/>
              <a:t>Click icon to add picture</a:t>
            </a:r>
          </a:p>
        </p:txBody>
      </p:sp>
      <p:sp>
        <p:nvSpPr>
          <p:cNvPr id="41" name="Text Placeholder 10">
            <a:extLst>
              <a:ext uri="{FF2B5EF4-FFF2-40B4-BE49-F238E27FC236}">
                <a16:creationId xmlns:a16="http://schemas.microsoft.com/office/drawing/2014/main" id="{C7B1EDB8-ADF5-9C41-B4C4-26AA9C0B9D24}"/>
              </a:ext>
            </a:extLst>
          </p:cNvPr>
          <p:cNvSpPr>
            <a:spLocks noGrp="1"/>
          </p:cNvSpPr>
          <p:nvPr>
            <p:ph type="body" sz="quarter" idx="26" hasCustomPrompt="1"/>
          </p:nvPr>
        </p:nvSpPr>
        <p:spPr>
          <a:xfrm>
            <a:off x="8515815" y="5022214"/>
            <a:ext cx="3200400" cy="1153795"/>
          </a:xfrm>
        </p:spPr>
        <p:txBody>
          <a:bodyPr/>
          <a:lstStyle>
            <a:lvl1pPr algn="ctr">
              <a:lnSpc>
                <a:spcPct val="100000"/>
              </a:lnSpc>
              <a:spcBef>
                <a:spcPts val="0"/>
              </a:spcBef>
              <a:defRPr sz="1400">
                <a:solidFill>
                  <a:schemeClr val="tx1"/>
                </a:solidFill>
              </a:defRPr>
            </a:lvl1pPr>
            <a:lvl2pPr marL="0" indent="0" algn="ctr">
              <a:lnSpc>
                <a:spcPct val="100000"/>
              </a:lnSpc>
              <a:spcBef>
                <a:spcPts val="0"/>
              </a:spcBef>
              <a:buFont typeface="Open Sans" panose="020B0606030504020204" pitchFamily="34" charset="0"/>
              <a:buChar char="​"/>
              <a:defRPr sz="1200">
                <a:solidFill>
                  <a:schemeClr val="tx1"/>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Click to add text</a:t>
            </a:r>
          </a:p>
          <a:p>
            <a:pPr lvl="1"/>
            <a:r>
              <a:rPr lang="en-US"/>
              <a:t>Second level</a:t>
            </a:r>
          </a:p>
        </p:txBody>
      </p:sp>
      <p:sp>
        <p:nvSpPr>
          <p:cNvPr id="33" name="page number">
            <a:extLst>
              <a:ext uri="{FF2B5EF4-FFF2-40B4-BE49-F238E27FC236}">
                <a16:creationId xmlns:a16="http://schemas.microsoft.com/office/drawing/2014/main" id="{CB20449E-0760-3743-8E7C-7D6BA7165F7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cxnSp>
        <p:nvCxnSpPr>
          <p:cNvPr id="2" name="Straight Connector 1">
            <a:extLst>
              <a:ext uri="{FF2B5EF4-FFF2-40B4-BE49-F238E27FC236}">
                <a16:creationId xmlns:a16="http://schemas.microsoft.com/office/drawing/2014/main" id="{5CABBF0D-1BD1-F9E7-64FF-6B8D87E611B7}"/>
              </a:ext>
              <a:ext uri="{C183D7F6-B498-43B3-948B-1728B52AA6E4}">
                <adec:decorative xmlns:adec="http://schemas.microsoft.com/office/drawing/2017/decorative" xmlns="" val="1"/>
              </a:ext>
            </a:extLst>
          </p:cNvPr>
          <p:cNvCxnSpPr>
            <a:cxnSpLocks/>
          </p:cNvCxnSpPr>
          <p:nvPr userDrawn="1"/>
        </p:nvCxnSpPr>
        <p:spPr>
          <a:xfrm>
            <a:off x="4412165"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2906119E-8D41-BF4A-7D53-2FBB71F653C6}"/>
              </a:ext>
            </a:extLst>
          </p:cNvPr>
          <p:cNvSpPr>
            <a:spLocks noGrp="1"/>
          </p:cNvSpPr>
          <p:nvPr>
            <p:ph type="body" sz="quarter" idx="41" hasCustomPrompt="1"/>
          </p:nvPr>
        </p:nvSpPr>
        <p:spPr>
          <a:xfrm>
            <a:off x="608013" y="1552575"/>
            <a:ext cx="3201987" cy="219075"/>
          </a:xfrm>
        </p:spPr>
        <p:txBody>
          <a:bodyPr anchor="b" anchorCtr="0"/>
          <a:lstStyle>
            <a:lvl1pPr>
              <a:defRPr sz="1200" cap="all" baseline="0">
                <a:solidFill>
                  <a:schemeClr val="accent2"/>
                </a:solidFill>
              </a:defRPr>
            </a:lvl1pPr>
          </a:lstStyle>
          <a:p>
            <a:pPr lvl="0"/>
            <a:r>
              <a:rPr lang="en-US"/>
              <a:t>About</a:t>
            </a:r>
          </a:p>
        </p:txBody>
      </p:sp>
      <p:sp>
        <p:nvSpPr>
          <p:cNvPr id="18" name="Text Placeholder 17">
            <a:extLst>
              <a:ext uri="{FF2B5EF4-FFF2-40B4-BE49-F238E27FC236}">
                <a16:creationId xmlns:a16="http://schemas.microsoft.com/office/drawing/2014/main" id="{D52D6E64-9DD1-43CD-C247-B83E374482F5}"/>
              </a:ext>
            </a:extLst>
          </p:cNvPr>
          <p:cNvSpPr>
            <a:spLocks noGrp="1"/>
          </p:cNvSpPr>
          <p:nvPr>
            <p:ph type="body" sz="quarter" idx="42" hasCustomPrompt="1"/>
          </p:nvPr>
        </p:nvSpPr>
        <p:spPr>
          <a:xfrm>
            <a:off x="4411663" y="1552575"/>
            <a:ext cx="3201987" cy="219075"/>
          </a:xfrm>
        </p:spPr>
        <p:txBody>
          <a:bodyPr anchor="b" anchorCtr="0"/>
          <a:lstStyle>
            <a:lvl1pPr>
              <a:defRPr sz="1200" cap="all" baseline="0">
                <a:solidFill>
                  <a:schemeClr val="accent2"/>
                </a:solidFill>
              </a:defRPr>
            </a:lvl1pPr>
          </a:lstStyle>
          <a:p>
            <a:pPr lvl="0"/>
            <a:r>
              <a:rPr lang="en-US"/>
              <a:t>solution</a:t>
            </a:r>
          </a:p>
        </p:txBody>
      </p:sp>
      <p:sp>
        <p:nvSpPr>
          <p:cNvPr id="20" name="Text Placeholder 19">
            <a:extLst>
              <a:ext uri="{FF2B5EF4-FFF2-40B4-BE49-F238E27FC236}">
                <a16:creationId xmlns:a16="http://schemas.microsoft.com/office/drawing/2014/main" id="{D02A9C0F-4D4C-0EEC-0E20-65368D11774B}"/>
              </a:ext>
            </a:extLst>
          </p:cNvPr>
          <p:cNvSpPr>
            <a:spLocks noGrp="1"/>
          </p:cNvSpPr>
          <p:nvPr>
            <p:ph type="body" sz="quarter" idx="43" hasCustomPrompt="1"/>
          </p:nvPr>
        </p:nvSpPr>
        <p:spPr>
          <a:xfrm>
            <a:off x="608013" y="3338514"/>
            <a:ext cx="3201987" cy="219075"/>
          </a:xfrm>
        </p:spPr>
        <p:txBody>
          <a:bodyPr anchor="b" anchorCtr="0"/>
          <a:lstStyle>
            <a:lvl1pPr>
              <a:defRPr sz="1200" cap="all" baseline="0">
                <a:solidFill>
                  <a:schemeClr val="accent3"/>
                </a:solidFill>
              </a:defRPr>
            </a:lvl1pPr>
          </a:lstStyle>
          <a:p>
            <a:pPr lvl="0"/>
            <a:r>
              <a:rPr lang="en-US"/>
              <a:t>challenges</a:t>
            </a:r>
          </a:p>
        </p:txBody>
      </p:sp>
      <p:sp>
        <p:nvSpPr>
          <p:cNvPr id="22" name="Text Placeholder 21">
            <a:extLst>
              <a:ext uri="{FF2B5EF4-FFF2-40B4-BE49-F238E27FC236}">
                <a16:creationId xmlns:a16="http://schemas.microsoft.com/office/drawing/2014/main" id="{1DEF5052-BBAD-A22B-0D68-BBBFD706375E}"/>
              </a:ext>
            </a:extLst>
          </p:cNvPr>
          <p:cNvSpPr>
            <a:spLocks noGrp="1"/>
          </p:cNvSpPr>
          <p:nvPr>
            <p:ph type="body" sz="quarter" idx="44" hasCustomPrompt="1"/>
          </p:nvPr>
        </p:nvSpPr>
        <p:spPr>
          <a:xfrm>
            <a:off x="4427538" y="3338514"/>
            <a:ext cx="3201987" cy="219075"/>
          </a:xfrm>
        </p:spPr>
        <p:txBody>
          <a:bodyPr anchor="b" anchorCtr="0"/>
          <a:lstStyle>
            <a:lvl1pPr>
              <a:defRPr sz="1200" cap="all" baseline="0">
                <a:solidFill>
                  <a:schemeClr val="accent3"/>
                </a:solidFill>
              </a:defRPr>
            </a:lvl1pPr>
          </a:lstStyle>
          <a:p>
            <a:pPr lvl="0"/>
            <a:r>
              <a:rPr lang="en-US"/>
              <a:t>impact</a:t>
            </a:r>
          </a:p>
        </p:txBody>
      </p:sp>
      <p:sp>
        <p:nvSpPr>
          <p:cNvPr id="24" name="Text Placeholder 23">
            <a:extLst>
              <a:ext uri="{FF2B5EF4-FFF2-40B4-BE49-F238E27FC236}">
                <a16:creationId xmlns:a16="http://schemas.microsoft.com/office/drawing/2014/main" id="{9FFF9CD2-0893-33FB-480A-506C7095C2FA}"/>
              </a:ext>
            </a:extLst>
          </p:cNvPr>
          <p:cNvSpPr>
            <a:spLocks noGrp="1"/>
          </p:cNvSpPr>
          <p:nvPr>
            <p:ph type="body" sz="quarter" idx="45" hasCustomPrompt="1"/>
          </p:nvPr>
        </p:nvSpPr>
        <p:spPr>
          <a:xfrm>
            <a:off x="608013" y="5022850"/>
            <a:ext cx="3243262" cy="227013"/>
          </a:xfrm>
        </p:spPr>
        <p:txBody>
          <a:bodyPr anchor="b" anchorCtr="0"/>
          <a:lstStyle>
            <a:lvl1pPr>
              <a:defRPr sz="1200" cap="all" baseline="0">
                <a:solidFill>
                  <a:schemeClr val="accent4"/>
                </a:solidFill>
              </a:defRPr>
            </a:lvl1pPr>
          </a:lstStyle>
          <a:p>
            <a:pPr lvl="0"/>
            <a:r>
              <a:rPr lang="en-US"/>
              <a:t>products</a:t>
            </a:r>
          </a:p>
        </p:txBody>
      </p:sp>
      <p:sp>
        <p:nvSpPr>
          <p:cNvPr id="26" name="Text Placeholder 25">
            <a:extLst>
              <a:ext uri="{FF2B5EF4-FFF2-40B4-BE49-F238E27FC236}">
                <a16:creationId xmlns:a16="http://schemas.microsoft.com/office/drawing/2014/main" id="{F2B49FE0-BA78-9DF9-AB7D-9F52651E93AD}"/>
              </a:ext>
            </a:extLst>
          </p:cNvPr>
          <p:cNvSpPr>
            <a:spLocks noGrp="1"/>
          </p:cNvSpPr>
          <p:nvPr>
            <p:ph type="body" sz="quarter" idx="46" hasCustomPrompt="1"/>
          </p:nvPr>
        </p:nvSpPr>
        <p:spPr>
          <a:xfrm>
            <a:off x="4427538" y="5022850"/>
            <a:ext cx="3243262" cy="227013"/>
          </a:xfrm>
        </p:spPr>
        <p:txBody>
          <a:bodyPr anchor="b" anchorCtr="0"/>
          <a:lstStyle>
            <a:lvl1pPr>
              <a:defRPr sz="1200" cap="all" baseline="0">
                <a:solidFill>
                  <a:schemeClr val="accent4"/>
                </a:solidFill>
              </a:defRPr>
            </a:lvl1pPr>
          </a:lstStyle>
          <a:p>
            <a:pPr lvl="0"/>
            <a:r>
              <a:rPr lang="en-US"/>
              <a:t>Strategic priorities</a:t>
            </a:r>
          </a:p>
        </p:txBody>
      </p:sp>
    </p:spTree>
    <p:extLst>
      <p:ext uri="{BB962C8B-B14F-4D97-AF65-F5344CB8AC3E}">
        <p14:creationId xmlns:p14="http://schemas.microsoft.com/office/powerpoint/2010/main" val="366548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5A99F-0678-4DC4-A266-1AD031E9C8E4}"/>
              </a:ext>
            </a:extLst>
          </p:cNvPr>
          <p:cNvSpPr>
            <a:spLocks noGrp="1"/>
          </p:cNvSpPr>
          <p:nvPr>
            <p:ph type="title" hasCustomPrompt="1"/>
          </p:nvPr>
        </p:nvSpPr>
        <p:spPr/>
        <p:txBody>
          <a:bodyPr/>
          <a:lstStyle>
            <a:lvl1pPr>
              <a:defRPr>
                <a:solidFill>
                  <a:schemeClr val="accent2"/>
                </a:solidFill>
              </a:defRPr>
            </a:lvl1pPr>
          </a:lstStyle>
          <a:p>
            <a:r>
              <a:rPr lang="en-US"/>
              <a:t>Three Icon Placeholders with Text Descriptions</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1" name="Oval 20">
            <a:extLst>
              <a:ext uri="{FF2B5EF4-FFF2-40B4-BE49-F238E27FC236}">
                <a16:creationId xmlns:a16="http://schemas.microsoft.com/office/drawing/2014/main" id="{B1C210DC-5DBB-4F0D-875F-CD8AAAB938CE}"/>
              </a:ext>
              <a:ext uri="{C183D7F6-B498-43B3-948B-1728B52AA6E4}">
                <adec:decorative xmlns:adec="http://schemas.microsoft.com/office/drawing/2017/decorative" xmlns="" val="1"/>
              </a:ext>
            </a:extLst>
          </p:cNvPr>
          <p:cNvSpPr/>
          <p:nvPr userDrawn="1"/>
        </p:nvSpPr>
        <p:spPr bwMode="gray">
          <a:xfrm>
            <a:off x="1981877" y="2055429"/>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83C9F48F-8CFB-DD45-AE7E-6A5DE26F9510}"/>
              </a:ext>
            </a:extLst>
          </p:cNvPr>
          <p:cNvSpPr>
            <a:spLocks noGrp="1"/>
          </p:cNvSpPr>
          <p:nvPr>
            <p:ph type="body" sz="quarter" idx="21" hasCustomPrompt="1"/>
          </p:nvPr>
        </p:nvSpPr>
        <p:spPr>
          <a:xfrm>
            <a:off x="2188103" y="2419650"/>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hasCustomPrompt="1"/>
          </p:nvPr>
        </p:nvSpPr>
        <p:spPr>
          <a:xfrm>
            <a:off x="1525905" y="4267940"/>
            <a:ext cx="2744788"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solidFill>
                  <a:schemeClr val="tx1"/>
                </a:solidFill>
              </a:defRPr>
            </a:lvl2pPr>
          </a:lstStyle>
          <a:p>
            <a:pPr lvl="0"/>
            <a:r>
              <a:rPr lang="en-US" dirty="0"/>
              <a:t>Click to add text here</a:t>
            </a:r>
          </a:p>
          <a:p>
            <a:pPr lvl="1"/>
            <a:r>
              <a:rPr lang="en-US" dirty="0"/>
              <a:t>Second level</a:t>
            </a:r>
          </a:p>
        </p:txBody>
      </p:sp>
      <p:sp>
        <p:nvSpPr>
          <p:cNvPr id="23" name="Oval 22">
            <a:extLst>
              <a:ext uri="{FF2B5EF4-FFF2-40B4-BE49-F238E27FC236}">
                <a16:creationId xmlns:a16="http://schemas.microsoft.com/office/drawing/2014/main" id="{6FECF9D0-D7A8-43DD-B38D-E1090C0B322F}"/>
              </a:ext>
              <a:ext uri="{C183D7F6-B498-43B3-948B-1728B52AA6E4}">
                <adec:decorative xmlns:adec="http://schemas.microsoft.com/office/drawing/2017/decorative" xmlns="" val="1"/>
              </a:ext>
            </a:extLst>
          </p:cNvPr>
          <p:cNvSpPr/>
          <p:nvPr userDrawn="1"/>
        </p:nvSpPr>
        <p:spPr bwMode="gray">
          <a:xfrm>
            <a:off x="5184924" y="2055429"/>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 Placeholder 3">
            <a:extLst>
              <a:ext uri="{FF2B5EF4-FFF2-40B4-BE49-F238E27FC236}">
                <a16:creationId xmlns:a16="http://schemas.microsoft.com/office/drawing/2014/main" id="{04DBEFEC-821B-4F4E-8D5E-E6843BF1AEAD}"/>
              </a:ext>
            </a:extLst>
          </p:cNvPr>
          <p:cNvSpPr>
            <a:spLocks noGrp="1"/>
          </p:cNvSpPr>
          <p:nvPr>
            <p:ph type="body" sz="quarter" idx="22" hasCustomPrompt="1"/>
          </p:nvPr>
        </p:nvSpPr>
        <p:spPr>
          <a:xfrm>
            <a:off x="5408612" y="2419650"/>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hasCustomPrompt="1"/>
          </p:nvPr>
        </p:nvSpPr>
        <p:spPr>
          <a:xfrm>
            <a:off x="4721225" y="4267940"/>
            <a:ext cx="2744788"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2" name="Oval 21">
            <a:extLst>
              <a:ext uri="{FF2B5EF4-FFF2-40B4-BE49-F238E27FC236}">
                <a16:creationId xmlns:a16="http://schemas.microsoft.com/office/drawing/2014/main" id="{446F04B0-7860-407F-85B7-42E38FAFE34B}"/>
              </a:ext>
              <a:ext uri="{C183D7F6-B498-43B3-948B-1728B52AA6E4}">
                <adec:decorative xmlns:adec="http://schemas.microsoft.com/office/drawing/2017/decorative" xmlns="" val="1"/>
              </a:ext>
            </a:extLst>
          </p:cNvPr>
          <p:cNvSpPr/>
          <p:nvPr userDrawn="1"/>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hasCustomPrompt="1"/>
          </p:nvPr>
        </p:nvSpPr>
        <p:spPr>
          <a:xfrm>
            <a:off x="7923213" y="4267940"/>
            <a:ext cx="2744788"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17" name="Text Placeholder 3">
            <a:extLst>
              <a:ext uri="{FF2B5EF4-FFF2-40B4-BE49-F238E27FC236}">
                <a16:creationId xmlns:a16="http://schemas.microsoft.com/office/drawing/2014/main" id="{0545A424-E307-E14F-A89B-1A531D114FD0}"/>
              </a:ext>
            </a:extLst>
          </p:cNvPr>
          <p:cNvSpPr>
            <a:spLocks noGrp="1"/>
          </p:cNvSpPr>
          <p:nvPr>
            <p:ph type="body" sz="quarter" idx="23" hasCustomPrompt="1"/>
          </p:nvPr>
        </p:nvSpPr>
        <p:spPr>
          <a:xfrm>
            <a:off x="8609012" y="2419650"/>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9" name="page number">
            <a:extLst>
              <a:ext uri="{FF2B5EF4-FFF2-40B4-BE49-F238E27FC236}">
                <a16:creationId xmlns:a16="http://schemas.microsoft.com/office/drawing/2014/main" id="{6122FC91-666D-7A42-9D21-9800CF4E370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536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ED71B-2619-4816-B753-5E850ED08FBC}"/>
              </a:ext>
            </a:extLst>
          </p:cNvPr>
          <p:cNvSpPr>
            <a:spLocks noGrp="1"/>
          </p:cNvSpPr>
          <p:nvPr>
            <p:ph type="title" hasCustomPrompt="1"/>
          </p:nvPr>
        </p:nvSpPr>
        <p:spPr/>
        <p:txBody>
          <a:bodyPr/>
          <a:lstStyle>
            <a:lvl1pPr>
              <a:defRPr>
                <a:solidFill>
                  <a:schemeClr val="accent2"/>
                </a:solidFill>
              </a:defRPr>
            </a:lvl1pPr>
          </a:lstStyle>
          <a:p>
            <a:r>
              <a:rPr lang="en-US"/>
              <a:t>Four Icon Placeholders with Text Descriptions</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84" name="Oval 83">
            <a:extLst>
              <a:ext uri="{FF2B5EF4-FFF2-40B4-BE49-F238E27FC236}">
                <a16:creationId xmlns:a16="http://schemas.microsoft.com/office/drawing/2014/main" id="{085441A7-EBA5-4ABB-8D29-CE4338F0F9B5}"/>
              </a:ext>
              <a:ext uri="{C183D7F6-B498-43B3-948B-1728B52AA6E4}">
                <adec:decorative xmlns:adec="http://schemas.microsoft.com/office/drawing/2017/decorative" xmlns="" val="1"/>
              </a:ext>
            </a:extLst>
          </p:cNvPr>
          <p:cNvSpPr/>
          <p:nvPr userDrawn="1"/>
        </p:nvSpPr>
        <p:spPr bwMode="gray">
          <a:xfrm>
            <a:off x="1065749" y="2060872"/>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372EA9D9-DD59-0A4A-94D5-AC136E79CD72}"/>
              </a:ext>
            </a:extLst>
          </p:cNvPr>
          <p:cNvSpPr>
            <a:spLocks noGrp="1"/>
          </p:cNvSpPr>
          <p:nvPr>
            <p:ph type="body" sz="quarter" idx="23" hasCustomPrompt="1"/>
          </p:nvPr>
        </p:nvSpPr>
        <p:spPr>
          <a:xfrm>
            <a:off x="1273703" y="2425093"/>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hasCustomPrompt="1"/>
          </p:nvPr>
        </p:nvSpPr>
        <p:spPr>
          <a:xfrm>
            <a:off x="842673" y="4269508"/>
            <a:ext cx="2286000" cy="1458912"/>
          </a:xfrm>
        </p:spPr>
        <p:txBody>
          <a:bodyPr/>
          <a:lstStyle>
            <a:lvl1pPr algn="ctr">
              <a:lnSpc>
                <a:spcPct val="100000"/>
              </a:lnSpc>
              <a:spcBef>
                <a:spcPts val="600"/>
              </a:spcBef>
              <a:defRPr sz="2400">
                <a:solidFill>
                  <a:schemeClr val="accent4"/>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7" name="Oval 86">
            <a:extLst>
              <a:ext uri="{FF2B5EF4-FFF2-40B4-BE49-F238E27FC236}">
                <a16:creationId xmlns:a16="http://schemas.microsoft.com/office/drawing/2014/main" id="{45D908EF-1F96-4808-A8DB-F55AB9E8E436}"/>
              </a:ext>
              <a:ext uri="{C183D7F6-B498-43B3-948B-1728B52AA6E4}">
                <adec:decorative xmlns:adec="http://schemas.microsoft.com/office/drawing/2017/decorative" xmlns="" val="1"/>
              </a:ext>
            </a:extLst>
          </p:cNvPr>
          <p:cNvSpPr/>
          <p:nvPr userDrawn="1"/>
        </p:nvSpPr>
        <p:spPr bwMode="gray">
          <a:xfrm>
            <a:off x="3806932" y="2060872"/>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Text Placeholder 3">
            <a:extLst>
              <a:ext uri="{FF2B5EF4-FFF2-40B4-BE49-F238E27FC236}">
                <a16:creationId xmlns:a16="http://schemas.microsoft.com/office/drawing/2014/main" id="{F7F1E977-D1E8-7040-8576-578BD8CB8424}"/>
              </a:ext>
            </a:extLst>
          </p:cNvPr>
          <p:cNvSpPr>
            <a:spLocks noGrp="1"/>
          </p:cNvSpPr>
          <p:nvPr>
            <p:ph type="body" sz="quarter" idx="24" hasCustomPrompt="1"/>
          </p:nvPr>
        </p:nvSpPr>
        <p:spPr>
          <a:xfrm>
            <a:off x="4000597" y="2425093"/>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hasCustomPrompt="1"/>
          </p:nvPr>
        </p:nvSpPr>
        <p:spPr>
          <a:xfrm>
            <a:off x="3579813" y="4269508"/>
            <a:ext cx="2286000"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6" name="Oval 85">
            <a:extLst>
              <a:ext uri="{FF2B5EF4-FFF2-40B4-BE49-F238E27FC236}">
                <a16:creationId xmlns:a16="http://schemas.microsoft.com/office/drawing/2014/main" id="{5670C03F-6336-45E3-A9F4-0CD130D80D1B}"/>
              </a:ext>
              <a:ext uri="{C183D7F6-B498-43B3-948B-1728B52AA6E4}">
                <adec:decorative xmlns:adec="http://schemas.microsoft.com/office/drawing/2017/decorative" xmlns="" val="1"/>
              </a:ext>
            </a:extLst>
          </p:cNvPr>
          <p:cNvSpPr/>
          <p:nvPr userDrawn="1"/>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7" name="Text Placeholder 3">
            <a:extLst>
              <a:ext uri="{FF2B5EF4-FFF2-40B4-BE49-F238E27FC236}">
                <a16:creationId xmlns:a16="http://schemas.microsoft.com/office/drawing/2014/main" id="{6B608689-50E6-784F-8AFD-D13D124BAA5B}"/>
              </a:ext>
            </a:extLst>
          </p:cNvPr>
          <p:cNvSpPr>
            <a:spLocks noGrp="1"/>
          </p:cNvSpPr>
          <p:nvPr>
            <p:ph type="body" sz="quarter" idx="25" hasCustomPrompt="1"/>
          </p:nvPr>
        </p:nvSpPr>
        <p:spPr>
          <a:xfrm>
            <a:off x="6772120" y="2425093"/>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hasCustomPrompt="1"/>
          </p:nvPr>
        </p:nvSpPr>
        <p:spPr>
          <a:xfrm>
            <a:off x="6323013" y="4269508"/>
            <a:ext cx="2286000"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5" name="Oval 84">
            <a:extLst>
              <a:ext uri="{FF2B5EF4-FFF2-40B4-BE49-F238E27FC236}">
                <a16:creationId xmlns:a16="http://schemas.microsoft.com/office/drawing/2014/main" id="{3019BB56-AE7C-42CA-A8FF-432F4F176B8B}"/>
              </a:ext>
              <a:ext uri="{C183D7F6-B498-43B3-948B-1728B52AA6E4}">
                <adec:decorative xmlns:adec="http://schemas.microsoft.com/office/drawing/2017/decorative" xmlns="" val="1"/>
              </a:ext>
            </a:extLst>
          </p:cNvPr>
          <p:cNvSpPr/>
          <p:nvPr userDrawn="1"/>
        </p:nvSpPr>
        <p:spPr bwMode="gray">
          <a:xfrm>
            <a:off x="9302132"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 Placeholder 3">
            <a:extLst>
              <a:ext uri="{FF2B5EF4-FFF2-40B4-BE49-F238E27FC236}">
                <a16:creationId xmlns:a16="http://schemas.microsoft.com/office/drawing/2014/main" id="{290217BC-3881-DF41-A8F3-900AF04F1B7D}"/>
              </a:ext>
            </a:extLst>
          </p:cNvPr>
          <p:cNvSpPr>
            <a:spLocks noGrp="1"/>
          </p:cNvSpPr>
          <p:nvPr>
            <p:ph type="body" sz="quarter" idx="26" hasCustomPrompt="1"/>
          </p:nvPr>
        </p:nvSpPr>
        <p:spPr>
          <a:xfrm>
            <a:off x="9538248" y="2425093"/>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hasCustomPrompt="1"/>
          </p:nvPr>
        </p:nvSpPr>
        <p:spPr>
          <a:xfrm>
            <a:off x="9066213" y="4269508"/>
            <a:ext cx="2286000" cy="1458912"/>
          </a:xfrm>
        </p:spPr>
        <p:txBody>
          <a:bodyPr/>
          <a:lstStyle>
            <a:lvl1pPr algn="ctr">
              <a:lnSpc>
                <a:spcPct val="100000"/>
              </a:lnSpc>
              <a:spcBef>
                <a:spcPts val="600"/>
              </a:spcBef>
              <a:defRPr sz="2400">
                <a:solidFill>
                  <a:schemeClr val="accent5"/>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0" name="page number">
            <a:extLst>
              <a:ext uri="{FF2B5EF4-FFF2-40B4-BE49-F238E27FC236}">
                <a16:creationId xmlns:a16="http://schemas.microsoft.com/office/drawing/2014/main" id="{1D45AB97-9B77-2244-B7BA-E18EA4CD43E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6837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Five Icon Placeholders with Text Descriptions</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2" name="Oval 21">
            <a:extLst>
              <a:ext uri="{FF2B5EF4-FFF2-40B4-BE49-F238E27FC236}">
                <a16:creationId xmlns:a16="http://schemas.microsoft.com/office/drawing/2014/main" id="{A1FDF9D3-5B68-4A75-97BF-2C5113CFAA66}"/>
              </a:ext>
              <a:ext uri="{C183D7F6-B498-43B3-948B-1728B52AA6E4}">
                <adec:decorative xmlns:adec="http://schemas.microsoft.com/office/drawing/2017/decorative" xmlns="" val="1"/>
              </a:ext>
            </a:extLst>
          </p:cNvPr>
          <p:cNvSpPr/>
          <p:nvPr userDrawn="1"/>
        </p:nvSpPr>
        <p:spPr bwMode="gray">
          <a:xfrm>
            <a:off x="609800" y="2064663"/>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5" name="Text Placeholder 3">
            <a:extLst>
              <a:ext uri="{FF2B5EF4-FFF2-40B4-BE49-F238E27FC236}">
                <a16:creationId xmlns:a16="http://schemas.microsoft.com/office/drawing/2014/main" id="{AE3C6552-FD35-F64A-AB25-15819DA5EE24}"/>
              </a:ext>
            </a:extLst>
          </p:cNvPr>
          <p:cNvSpPr>
            <a:spLocks noGrp="1"/>
          </p:cNvSpPr>
          <p:nvPr>
            <p:ph type="body" sz="quarter" idx="24" hasCustomPrompt="1"/>
          </p:nvPr>
        </p:nvSpPr>
        <p:spPr>
          <a:xfrm>
            <a:off x="820549" y="2428884"/>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0" y="4282873"/>
            <a:ext cx="1828800" cy="1458912"/>
          </a:xfrm>
        </p:spPr>
        <p:txBody>
          <a:bodyPr/>
          <a:lstStyle>
            <a:lvl1pPr algn="ctr">
              <a:lnSpc>
                <a:spcPct val="100000"/>
              </a:lnSpc>
              <a:spcBef>
                <a:spcPts val="600"/>
              </a:spcBef>
              <a:defRPr sz="2000">
                <a:solidFill>
                  <a:schemeClr val="accent4"/>
                </a:solidFill>
              </a:defRPr>
            </a:lvl1pPr>
            <a:lvl2pPr marL="0" indent="0" algn="ctr">
              <a:lnSpc>
                <a:spcPct val="100000"/>
              </a:lnSpc>
              <a:spcBef>
                <a:spcPts val="600"/>
              </a:spcBef>
              <a:buFont typeface="Open Sans" panose="020B0606030504020204" pitchFamily="34" charset="0"/>
              <a:buChar char="​"/>
              <a:defRPr sz="1600">
                <a:solidFill>
                  <a:schemeClr val="tx1"/>
                </a:solidFill>
              </a:defRPr>
            </a:lvl2pPr>
          </a:lstStyle>
          <a:p>
            <a:pPr lvl="0"/>
            <a:r>
              <a:rPr lang="en-US" dirty="0"/>
              <a:t>Click to add text</a:t>
            </a:r>
          </a:p>
          <a:p>
            <a:pPr lvl="1"/>
            <a:r>
              <a:rPr lang="en-US" dirty="0"/>
              <a:t>Second level</a:t>
            </a:r>
          </a:p>
        </p:txBody>
      </p:sp>
      <p:sp>
        <p:nvSpPr>
          <p:cNvPr id="24" name="Oval 23">
            <a:extLst>
              <a:ext uri="{FF2B5EF4-FFF2-40B4-BE49-F238E27FC236}">
                <a16:creationId xmlns:a16="http://schemas.microsoft.com/office/drawing/2014/main" id="{C551C90A-573F-4E4A-9359-5C7B0F546BF9}"/>
              </a:ext>
              <a:ext uri="{C183D7F6-B498-43B3-948B-1728B52AA6E4}">
                <adec:decorative xmlns:adec="http://schemas.microsoft.com/office/drawing/2017/decorative" xmlns="" val="1"/>
              </a:ext>
            </a:extLst>
          </p:cNvPr>
          <p:cNvSpPr/>
          <p:nvPr userDrawn="1"/>
        </p:nvSpPr>
        <p:spPr bwMode="gray">
          <a:xfrm>
            <a:off x="2892452" y="2064663"/>
            <a:ext cx="1828959" cy="1828959"/>
          </a:xfrm>
          <a:prstGeom prst="ellipse">
            <a:avLst/>
          </a:prstGeom>
          <a:noFill/>
          <a:ln w="38100">
            <a:solidFill>
              <a:schemeClr val="accent3"/>
            </a:solidFill>
          </a:ln>
          <a:effectLst/>
        </p:spPr>
        <p:txBody>
          <a:bodyPr vert="horz" wrap="square" lIns="0" tIns="0" rIns="0" bIns="0" numCol="1" anchor="ctr" anchorCtr="0" compatLnSpc="1">
            <a:prstTxWarp prst="textNoShape">
              <a:avLst/>
            </a:prstTxWarp>
          </a:bodyPr>
          <a:lstStyle/>
          <a:p>
            <a:pPr lvl="0" algn="ctr"/>
            <a:endParaRPr lang="en-US">
              <a:solidFill>
                <a:schemeClr val="bg1"/>
              </a:solidFill>
            </a:endParaRPr>
          </a:p>
        </p:txBody>
      </p:sp>
      <p:sp>
        <p:nvSpPr>
          <p:cNvPr id="19" name="Text Placeholder 3">
            <a:extLst>
              <a:ext uri="{FF2B5EF4-FFF2-40B4-BE49-F238E27FC236}">
                <a16:creationId xmlns:a16="http://schemas.microsoft.com/office/drawing/2014/main" id="{C54AA791-D396-204E-9DF4-50E16614DD73}"/>
              </a:ext>
            </a:extLst>
          </p:cNvPr>
          <p:cNvSpPr>
            <a:spLocks noGrp="1"/>
          </p:cNvSpPr>
          <p:nvPr>
            <p:ph type="body" sz="quarter" idx="26" hasCustomPrompt="1"/>
          </p:nvPr>
        </p:nvSpPr>
        <p:spPr>
          <a:xfrm>
            <a:off x="3110473" y="2428884"/>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2894013" y="4282873"/>
            <a:ext cx="1828800" cy="1458912"/>
          </a:xfrm>
        </p:spPr>
        <p:txBody>
          <a:bodyPr/>
          <a:lstStyle>
            <a:lvl1pPr algn="ctr">
              <a:lnSpc>
                <a:spcPct val="100000"/>
              </a:lnSpc>
              <a:spcBef>
                <a:spcPts val="600"/>
              </a:spcBef>
              <a:defRPr sz="2000">
                <a:solidFill>
                  <a:schemeClr val="accent3"/>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5" name="Oval 24">
            <a:extLst>
              <a:ext uri="{FF2B5EF4-FFF2-40B4-BE49-F238E27FC236}">
                <a16:creationId xmlns:a16="http://schemas.microsoft.com/office/drawing/2014/main" id="{AF79E162-3D8F-4829-A4AD-02A03597B11A}"/>
              </a:ext>
              <a:ext uri="{C183D7F6-B498-43B3-948B-1728B52AA6E4}">
                <adec:decorative xmlns:adec="http://schemas.microsoft.com/office/drawing/2017/decorative" xmlns="" val="1"/>
              </a:ext>
            </a:extLst>
          </p:cNvPr>
          <p:cNvSpPr/>
          <p:nvPr userDrawn="1"/>
        </p:nvSpPr>
        <p:spPr bwMode="gray">
          <a:xfrm>
            <a:off x="5201380" y="2064663"/>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8" name="Text Placeholder 3">
            <a:extLst>
              <a:ext uri="{FF2B5EF4-FFF2-40B4-BE49-F238E27FC236}">
                <a16:creationId xmlns:a16="http://schemas.microsoft.com/office/drawing/2014/main" id="{F6390E06-1436-004E-875E-AAE40E05D76F}"/>
              </a:ext>
            </a:extLst>
          </p:cNvPr>
          <p:cNvSpPr>
            <a:spLocks noGrp="1"/>
          </p:cNvSpPr>
          <p:nvPr>
            <p:ph type="body" sz="quarter" idx="25" hasCustomPrompt="1"/>
          </p:nvPr>
        </p:nvSpPr>
        <p:spPr>
          <a:xfrm>
            <a:off x="5412658" y="2428884"/>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5185093" y="4282873"/>
            <a:ext cx="1828800" cy="1458912"/>
          </a:xfrm>
        </p:spPr>
        <p:txBody>
          <a:bodyPr/>
          <a:lstStyle>
            <a:lvl1pPr algn="ctr">
              <a:lnSpc>
                <a:spcPct val="100000"/>
              </a:lnSpc>
              <a:spcBef>
                <a:spcPts val="600"/>
              </a:spcBef>
              <a:defRPr sz="2000">
                <a:solidFill>
                  <a:schemeClr val="accent2"/>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93" name="Oval 92">
            <a:extLst>
              <a:ext uri="{FF2B5EF4-FFF2-40B4-BE49-F238E27FC236}">
                <a16:creationId xmlns:a16="http://schemas.microsoft.com/office/drawing/2014/main" id="{026B9B36-08E7-4664-970C-13123F24C793}"/>
              </a:ext>
              <a:ext uri="{C183D7F6-B498-43B3-948B-1728B52AA6E4}">
                <adec:decorative xmlns:adec="http://schemas.microsoft.com/office/drawing/2017/decorative" xmlns="" val="1"/>
              </a:ext>
            </a:extLst>
          </p:cNvPr>
          <p:cNvSpPr/>
          <p:nvPr userDrawn="1"/>
        </p:nvSpPr>
        <p:spPr bwMode="gray">
          <a:xfrm>
            <a:off x="7464921"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0" name="Text Placeholder 3">
            <a:extLst>
              <a:ext uri="{FF2B5EF4-FFF2-40B4-BE49-F238E27FC236}">
                <a16:creationId xmlns:a16="http://schemas.microsoft.com/office/drawing/2014/main" id="{D673B6CF-B10C-8742-A91F-672EAD5163E0}"/>
              </a:ext>
            </a:extLst>
          </p:cNvPr>
          <p:cNvSpPr>
            <a:spLocks noGrp="1"/>
          </p:cNvSpPr>
          <p:nvPr>
            <p:ph type="body" sz="quarter" idx="27" hasCustomPrompt="1"/>
          </p:nvPr>
        </p:nvSpPr>
        <p:spPr>
          <a:xfrm>
            <a:off x="7677080" y="2428884"/>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4282873"/>
            <a:ext cx="1894336" cy="1458912"/>
          </a:xfrm>
        </p:spPr>
        <p:txBody>
          <a:bodyPr/>
          <a:lstStyle>
            <a:lvl1pPr algn="ctr">
              <a:lnSpc>
                <a:spcPct val="100000"/>
              </a:lnSpc>
              <a:spcBef>
                <a:spcPts val="600"/>
              </a:spcBef>
              <a:defRPr sz="2000">
                <a:solidFill>
                  <a:schemeClr val="accent5"/>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3" name="Oval 22">
            <a:extLst>
              <a:ext uri="{FF2B5EF4-FFF2-40B4-BE49-F238E27FC236}">
                <a16:creationId xmlns:a16="http://schemas.microsoft.com/office/drawing/2014/main" id="{7EAB1992-E472-4489-8A4E-A8FE45DE10CF}"/>
              </a:ext>
              <a:ext uri="{C183D7F6-B498-43B3-948B-1728B52AA6E4}">
                <adec:decorative xmlns:adec="http://schemas.microsoft.com/office/drawing/2017/decorative" xmlns="" val="1"/>
              </a:ext>
            </a:extLst>
          </p:cNvPr>
          <p:cNvSpPr/>
          <p:nvPr userDrawn="1"/>
        </p:nvSpPr>
        <p:spPr bwMode="gray">
          <a:xfrm>
            <a:off x="9744473" y="2064663"/>
            <a:ext cx="1828959" cy="1828959"/>
          </a:xfrm>
          <a:prstGeom prst="ellipse">
            <a:avLst/>
          </a:prstGeom>
          <a:noFill/>
          <a:ln w="381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
        <p:nvSpPr>
          <p:cNvPr id="21" name="Text Placeholder 3">
            <a:extLst>
              <a:ext uri="{FF2B5EF4-FFF2-40B4-BE49-F238E27FC236}">
                <a16:creationId xmlns:a16="http://schemas.microsoft.com/office/drawing/2014/main" id="{FF3DA55F-C9CF-8945-A9DE-F606579BFE23}"/>
              </a:ext>
            </a:extLst>
          </p:cNvPr>
          <p:cNvSpPr>
            <a:spLocks noGrp="1"/>
          </p:cNvSpPr>
          <p:nvPr>
            <p:ph type="body" sz="quarter" idx="28" hasCustomPrompt="1"/>
          </p:nvPr>
        </p:nvSpPr>
        <p:spPr>
          <a:xfrm>
            <a:off x="9980612" y="2428884"/>
            <a:ext cx="1396669" cy="1100516"/>
          </a:xfrm>
        </p:spPr>
        <p:txBody>
          <a:bodyPr anchor="ctr" anchorCtr="0"/>
          <a:lstStyle>
            <a:lvl1pPr algn="ctr">
              <a:lnSpc>
                <a:spcPct val="100000"/>
              </a:lnSpc>
              <a:spcBef>
                <a:spcPts val="600"/>
              </a:spcBef>
              <a:defRPr sz="1800">
                <a:solidFill>
                  <a:schemeClr val="bg2">
                    <a:lumMod val="25000"/>
                  </a:schemeClr>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4282873"/>
            <a:ext cx="1828800" cy="1458912"/>
          </a:xfrm>
        </p:spPr>
        <p:txBody>
          <a:bodyPr/>
          <a:lstStyle>
            <a:lvl1pPr algn="ctr">
              <a:lnSpc>
                <a:spcPct val="100000"/>
              </a:lnSpc>
              <a:spcBef>
                <a:spcPts val="600"/>
              </a:spcBef>
              <a:defRPr sz="2000">
                <a:solidFill>
                  <a:schemeClr val="bg2">
                    <a:lumMod val="25000"/>
                  </a:schemeClr>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7" name="page number">
            <a:extLst>
              <a:ext uri="{FF2B5EF4-FFF2-40B4-BE49-F238E27FC236}">
                <a16:creationId xmlns:a16="http://schemas.microsoft.com/office/drawing/2014/main" id="{6D94DD40-25D8-6A48-98B5-B2B0FB64FD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032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2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age number">
            <a:extLst>
              <a:ext uri="{FF2B5EF4-FFF2-40B4-BE49-F238E27FC236}">
                <a16:creationId xmlns:a16="http://schemas.microsoft.com/office/drawing/2014/main" id="{BE17F87B-8433-6C45-84D8-13DF5C0ADDB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40999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6094412" y="3161302"/>
            <a:ext cx="5505917" cy="1234440"/>
          </a:xfrm>
        </p:spPr>
        <p:txBody>
          <a:bodyPr wrap="square" anchor="b"/>
          <a:lstStyle>
            <a:lvl1pPr algn="r">
              <a:defRPr sz="6000" b="0" cap="none" baseline="0">
                <a:solidFill>
                  <a:schemeClr val="bg1"/>
                </a:solidFill>
              </a:defRPr>
            </a:lvl1pPr>
          </a:lstStyle>
          <a:p>
            <a:r>
              <a:rPr lang="en-US" dirty="0"/>
              <a:t>Thank you</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6094411" y="5894205"/>
            <a:ext cx="5505917" cy="355601"/>
          </a:xfrm>
        </p:spPr>
        <p:txBody>
          <a:bodyPr anchor="ctr"/>
          <a:lstStyle>
            <a:lvl1pPr algn="r">
              <a:buNone/>
              <a:defRPr sz="1800">
                <a:solidFill>
                  <a:schemeClr val="bg1"/>
                </a:solidFill>
              </a:defRPr>
            </a:lvl1pPr>
          </a:lstStyle>
          <a:p>
            <a:pPr lvl="0"/>
            <a:r>
              <a:rPr lang="en-US" dirty="0"/>
              <a:t>Text</a:t>
            </a:r>
          </a:p>
        </p:txBody>
      </p:sp>
      <p:pic>
        <p:nvPicPr>
          <p:cNvPr id="4" name="Graphic 3">
            <a:extLst>
              <a:ext uri="{FF2B5EF4-FFF2-40B4-BE49-F238E27FC236}">
                <a16:creationId xmlns:a16="http://schemas.microsoft.com/office/drawing/2014/main" id="{4446C487-BDB0-D30C-B445-59B687C71BC0}"/>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393812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588495" y="3161302"/>
            <a:ext cx="5505917" cy="1234440"/>
          </a:xfrm>
        </p:spPr>
        <p:txBody>
          <a:bodyPr wrap="square" anchor="b"/>
          <a:lstStyle>
            <a:lvl1pPr algn="l">
              <a:defRPr sz="6000" b="0" cap="none" baseline="0">
                <a:solidFill>
                  <a:schemeClr val="bg1"/>
                </a:solidFill>
              </a:defRPr>
            </a:lvl1pPr>
          </a:lstStyle>
          <a:p>
            <a:r>
              <a:rPr lang="en-US" dirty="0"/>
              <a:t>Text</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588494" y="5894205"/>
            <a:ext cx="5505917" cy="355601"/>
          </a:xfrm>
        </p:spPr>
        <p:txBody>
          <a:bodyPr anchor="ctr"/>
          <a:lstStyle>
            <a:lvl1pPr algn="l">
              <a:buNone/>
              <a:defRPr sz="1800">
                <a:solidFill>
                  <a:schemeClr val="bg1"/>
                </a:solidFill>
              </a:defRPr>
            </a:lvl1pPr>
          </a:lstStyle>
          <a:p>
            <a:pPr lvl="0"/>
            <a:r>
              <a:rPr lang="en-US" dirty="0"/>
              <a:t>Text</a:t>
            </a:r>
          </a:p>
        </p:txBody>
      </p:sp>
      <p:pic>
        <p:nvPicPr>
          <p:cNvPr id="6" name="Graphic 5">
            <a:extLst>
              <a:ext uri="{FF2B5EF4-FFF2-40B4-BE49-F238E27FC236}">
                <a16:creationId xmlns:a16="http://schemas.microsoft.com/office/drawing/2014/main" id="{549790BF-BC16-A99C-7279-8E113BE3AF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224686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Header – VMware Explore - Stay Connected">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2100082"/>
            <a:ext cx="5937816" cy="1229360"/>
          </a:xfrm>
        </p:spPr>
        <p:txBody>
          <a:bodyPr wrap="square" anchor="b"/>
          <a:lstStyle>
            <a:lvl1pPr algn="l">
              <a:defRPr sz="3600" b="0" cap="none" baseline="0">
                <a:solidFill>
                  <a:schemeClr val="bg1"/>
                </a:solidFill>
              </a:defRPr>
            </a:lvl1pPr>
          </a:lstStyle>
          <a:p>
            <a:r>
              <a:rPr lang="en-US" dirty="0"/>
              <a:t>Text</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3429000"/>
            <a:ext cx="5937816" cy="70088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54924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ont Check">
    <p:bg>
      <p:bgPr>
        <a:solidFill>
          <a:schemeClr val="accent5"/>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9BE03A-21B0-4196-A033-4E90957BA156}"/>
              </a:ext>
            </a:extLst>
          </p:cNvPr>
          <p:cNvSpPr>
            <a:spLocks noGrp="1"/>
          </p:cNvSpPr>
          <p:nvPr>
            <p:ph type="title" hasCustomPrompt="1"/>
          </p:nvPr>
        </p:nvSpPr>
        <p:spPr/>
        <p:txBody>
          <a:bodyPr/>
          <a:lstStyle>
            <a:lvl1pPr>
              <a:defRPr>
                <a:solidFill>
                  <a:schemeClr val="bg1"/>
                </a:solidFill>
              </a:defRPr>
            </a:lvl1pPr>
          </a:lstStyle>
          <a:p>
            <a:r>
              <a:rPr lang="en-US" sz="2800">
                <a:solidFill>
                  <a:schemeClr val="bg1"/>
                </a:solidFill>
              </a:rPr>
              <a:t>Metropolis Font Check</a:t>
            </a:r>
          </a:p>
        </p:txBody>
      </p:sp>
      <p:sp>
        <p:nvSpPr>
          <p:cNvPr id="51" name="Subtitle 2">
            <a:extLst>
              <a:ext uri="{FF2B5EF4-FFF2-40B4-BE49-F238E27FC236}">
                <a16:creationId xmlns:a16="http://schemas.microsoft.com/office/drawing/2014/main" id="{CB049186-CC25-4BD3-8410-4DE62ED4B08B}"/>
              </a:ext>
            </a:extLst>
          </p:cNvPr>
          <p:cNvSpPr>
            <a:spLocks noGrp="1"/>
          </p:cNvSpPr>
          <p:nvPr>
            <p:ph type="subTitle" idx="10" hasCustomPrompt="1"/>
          </p:nvPr>
        </p:nvSpPr>
        <p:spPr>
          <a:xfrm>
            <a:off x="592866" y="838105"/>
            <a:ext cx="10962687" cy="247743"/>
          </a:xfrm>
        </p:spPr>
        <p:txBody>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Is the Metropolis font installed on my computer?</a:t>
            </a:r>
          </a:p>
        </p:txBody>
      </p:sp>
      <p:sp>
        <p:nvSpPr>
          <p:cNvPr id="43" name="Rectangle 42" descr="Do the fonts in the words below match on your screen?">
            <a:extLst>
              <a:ext uri="{FF2B5EF4-FFF2-40B4-BE49-F238E27FC236}">
                <a16:creationId xmlns:a16="http://schemas.microsoft.com/office/drawing/2014/main" id="{51A92F24-FC82-4FA9-9362-801284731CC8}"/>
              </a:ext>
            </a:extLst>
          </p:cNvPr>
          <p:cNvSpPr/>
          <p:nvPr userDrawn="1"/>
        </p:nvSpPr>
        <p:spPr bwMode="gray">
          <a:xfrm>
            <a:off x="623364" y="1613035"/>
            <a:ext cx="2884608" cy="2477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a:solidFill>
                  <a:schemeClr val="accent5"/>
                </a:solidFill>
              </a:rPr>
              <a:t>Do the fonts in the words below match?</a:t>
            </a:r>
          </a:p>
        </p:txBody>
      </p:sp>
      <p:cxnSp>
        <p:nvCxnSpPr>
          <p:cNvPr id="45" name="Straight Connector 44">
            <a:extLst>
              <a:ext uri="{FF2B5EF4-FFF2-40B4-BE49-F238E27FC236}">
                <a16:creationId xmlns:a16="http://schemas.microsoft.com/office/drawing/2014/main" id="{B59E37DB-3217-4772-AE8E-E9673A139975}"/>
              </a:ext>
              <a:ext uri="{C183D7F6-B498-43B3-948B-1728B52AA6E4}">
                <adec:decorative xmlns:adec="http://schemas.microsoft.com/office/drawing/2017/decorative" xmlns="" val="1"/>
              </a:ext>
            </a:extLst>
          </p:cNvPr>
          <p:cNvCxnSpPr>
            <a:cxnSpLocks/>
          </p:cNvCxnSpPr>
          <p:nvPr userDrawn="1"/>
        </p:nvCxnSpPr>
        <p:spPr>
          <a:xfrm>
            <a:off x="623364" y="1860778"/>
            <a:ext cx="10150654" cy="0"/>
          </a:xfrm>
          <a:prstGeom prst="line">
            <a:avLst/>
          </a:prstGeom>
          <a:ln w="2540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0DFE264-D676-EA48-BBA7-F4F0331FA268}"/>
              </a:ext>
              <a:ext uri="{C183D7F6-B498-43B3-948B-1728B52AA6E4}">
                <adec:decorative xmlns:adec="http://schemas.microsoft.com/office/drawing/2017/decorative" xmlns="" val="1"/>
              </a:ext>
            </a:extLst>
          </p:cNvPr>
          <p:cNvPicPr>
            <a:picLocks noChangeAspect="1"/>
          </p:cNvPicPr>
          <p:nvPr userDrawn="1"/>
        </p:nvPicPr>
        <p:blipFill>
          <a:blip r:embed="rId2"/>
          <a:stretch>
            <a:fillRect/>
          </a:stretch>
        </p:blipFill>
        <p:spPr>
          <a:xfrm>
            <a:off x="657155" y="2219739"/>
            <a:ext cx="3088310" cy="557972"/>
          </a:xfrm>
          <a:prstGeom prst="rect">
            <a:avLst/>
          </a:prstGeom>
        </p:spPr>
      </p:pic>
      <p:sp>
        <p:nvSpPr>
          <p:cNvPr id="44" name="Text Placeholder 43">
            <a:extLst>
              <a:ext uri="{FF2B5EF4-FFF2-40B4-BE49-F238E27FC236}">
                <a16:creationId xmlns:a16="http://schemas.microsoft.com/office/drawing/2014/main" id="{DDDC76C1-EE98-469A-A6AD-21148374D6C8}"/>
              </a:ext>
            </a:extLst>
          </p:cNvPr>
          <p:cNvSpPr>
            <a:spLocks noGrp="1"/>
          </p:cNvSpPr>
          <p:nvPr>
            <p:ph type="body" sz="quarter" idx="12" hasCustomPrompt="1"/>
          </p:nvPr>
        </p:nvSpPr>
        <p:spPr>
          <a:xfrm>
            <a:off x="598114" y="2908233"/>
            <a:ext cx="5354637" cy="895350"/>
          </a:xfrm>
        </p:spPr>
        <p:txBody>
          <a:bodyPr/>
          <a:lstStyle>
            <a:lvl1pPr>
              <a:defRPr sz="49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a:t>
            </a:r>
          </a:p>
        </p:txBody>
      </p:sp>
      <p:pic>
        <p:nvPicPr>
          <p:cNvPr id="5" name="Picture 4">
            <a:extLst>
              <a:ext uri="{FF2B5EF4-FFF2-40B4-BE49-F238E27FC236}">
                <a16:creationId xmlns:a16="http://schemas.microsoft.com/office/drawing/2014/main" id="{A0BB7D6E-2488-A644-A910-415B17221FBC}"/>
              </a:ext>
              <a:ext uri="{C183D7F6-B498-43B3-948B-1728B52AA6E4}">
                <adec:decorative xmlns:adec="http://schemas.microsoft.com/office/drawing/2017/decorative" xmlns="" val="1"/>
              </a:ext>
            </a:extLst>
          </p:cNvPr>
          <p:cNvPicPr>
            <a:picLocks noChangeAspect="1"/>
          </p:cNvPicPr>
          <p:nvPr userDrawn="1"/>
        </p:nvPicPr>
        <p:blipFill>
          <a:blip r:embed="rId3"/>
          <a:stretch>
            <a:fillRect/>
          </a:stretch>
        </p:blipFill>
        <p:spPr>
          <a:xfrm>
            <a:off x="6030912" y="2242892"/>
            <a:ext cx="4743106" cy="538407"/>
          </a:xfrm>
          <a:prstGeom prst="rect">
            <a:avLst/>
          </a:prstGeom>
        </p:spPr>
      </p:pic>
      <p:sp>
        <p:nvSpPr>
          <p:cNvPr id="63" name="Text Placeholder 43">
            <a:extLst>
              <a:ext uri="{FF2B5EF4-FFF2-40B4-BE49-F238E27FC236}">
                <a16:creationId xmlns:a16="http://schemas.microsoft.com/office/drawing/2014/main" id="{6C28CB3F-7257-499E-B2F6-B9B1B38D820E}"/>
              </a:ext>
            </a:extLst>
          </p:cNvPr>
          <p:cNvSpPr>
            <a:spLocks noGrp="1"/>
          </p:cNvSpPr>
          <p:nvPr>
            <p:ph type="body" sz="quarter" idx="13" hasCustomPrompt="1"/>
          </p:nvPr>
        </p:nvSpPr>
        <p:spPr>
          <a:xfrm>
            <a:off x="5983683" y="2908233"/>
            <a:ext cx="5354637" cy="895350"/>
          </a:xfrm>
        </p:spPr>
        <p:txBody>
          <a:bodyPr/>
          <a:lstStyle>
            <a:lvl1pPr>
              <a:defRPr sz="4900">
                <a:solidFill>
                  <a:schemeClr val="bg1"/>
                </a:solidFill>
                <a:latin typeface="+mj-lt"/>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 Light</a:t>
            </a:r>
          </a:p>
        </p:txBody>
      </p:sp>
    </p:spTree>
    <p:extLst>
      <p:ext uri="{BB962C8B-B14F-4D97-AF65-F5344CB8AC3E}">
        <p14:creationId xmlns:p14="http://schemas.microsoft.com/office/powerpoint/2010/main" val="14259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157" name="Group 156">
            <a:extLst>
              <a:ext uri="{FF2B5EF4-FFF2-40B4-BE49-F238E27FC236}">
                <a16:creationId xmlns:a16="http://schemas.microsoft.com/office/drawing/2014/main" id="{8E3F1AF9-33AA-4D9C-AD7D-10112C93FA27}"/>
              </a:ext>
            </a:extLst>
          </p:cNvPr>
          <p:cNvGrpSpPr/>
          <p:nvPr userDrawn="1"/>
        </p:nvGrpSpPr>
        <p:grpSpPr>
          <a:xfrm>
            <a:off x="-254" y="0"/>
            <a:ext cx="12189079" cy="6858000"/>
            <a:chOff x="-254" y="0"/>
            <a:chExt cx="12189079" cy="6858000"/>
          </a:xfrm>
        </p:grpSpPr>
        <p:grpSp>
          <p:nvGrpSpPr>
            <p:cNvPr id="4" name="Group 3">
              <a:extLst>
                <a:ext uri="{FF2B5EF4-FFF2-40B4-BE49-F238E27FC236}">
                  <a16:creationId xmlns:a16="http://schemas.microsoft.com/office/drawing/2014/main" id="{BB9E9588-3727-5FEC-0E33-428A0E0E52CF}"/>
                </a:ext>
              </a:extLst>
            </p:cNvPr>
            <p:cNvGrpSpPr/>
            <p:nvPr/>
          </p:nvGrpSpPr>
          <p:grpSpPr>
            <a:xfrm>
              <a:off x="-254" y="0"/>
              <a:ext cx="12189079" cy="6858000"/>
              <a:chOff x="-127" y="-4574"/>
              <a:chExt cx="12189079" cy="6858000"/>
            </a:xfrm>
          </p:grpSpPr>
          <p:grpSp>
            <p:nvGrpSpPr>
              <p:cNvPr id="31" name="Group 30">
                <a:extLst>
                  <a:ext uri="{FF2B5EF4-FFF2-40B4-BE49-F238E27FC236}">
                    <a16:creationId xmlns:a16="http://schemas.microsoft.com/office/drawing/2014/main" id="{EA45D55F-33A1-B5EE-1294-7193C9E52129}"/>
                  </a:ext>
                </a:extLst>
              </p:cNvPr>
              <p:cNvGrpSpPr/>
              <p:nvPr/>
            </p:nvGrpSpPr>
            <p:grpSpPr>
              <a:xfrm>
                <a:off x="0" y="-4574"/>
                <a:ext cx="12188952" cy="6858000"/>
                <a:chOff x="12729307" y="-4574"/>
                <a:chExt cx="12188952" cy="6858000"/>
              </a:xfrm>
            </p:grpSpPr>
            <p:cxnSp>
              <p:nvCxnSpPr>
                <p:cNvPr id="123" name="Straight Connector 122">
                  <a:extLst>
                    <a:ext uri="{FF2B5EF4-FFF2-40B4-BE49-F238E27FC236}">
                      <a16:creationId xmlns:a16="http://schemas.microsoft.com/office/drawing/2014/main" id="{3192C1B0-FD05-3D6D-AA43-13BE9A509223}"/>
                    </a:ext>
                  </a:extLst>
                </p:cNvPr>
                <p:cNvCxnSpPr/>
                <p:nvPr/>
              </p:nvCxnSpPr>
              <p:spPr>
                <a:xfrm>
                  <a:off x="12729307" y="1367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5467DCD-D2A3-D388-63FB-FCC706CFEA27}"/>
                    </a:ext>
                  </a:extLst>
                </p:cNvPr>
                <p:cNvCxnSpPr/>
                <p:nvPr/>
              </p:nvCxnSpPr>
              <p:spPr>
                <a:xfrm>
                  <a:off x="12729307" y="1709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21E73B3-785B-A7C1-3348-2BF03381F215}"/>
                    </a:ext>
                  </a:extLst>
                </p:cNvPr>
                <p:cNvCxnSpPr/>
                <p:nvPr/>
              </p:nvCxnSpPr>
              <p:spPr>
                <a:xfrm>
                  <a:off x="12729307" y="1024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EE193C1-B893-AEE6-14EF-1DD3C58EC6B0}"/>
                    </a:ext>
                  </a:extLst>
                </p:cNvPr>
                <p:cNvCxnSpPr/>
                <p:nvPr/>
              </p:nvCxnSpPr>
              <p:spPr>
                <a:xfrm>
                  <a:off x="12729307" y="681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A2F4852-BFDA-EE13-72F3-9580A2660556}"/>
                    </a:ext>
                  </a:extLst>
                </p:cNvPr>
                <p:cNvCxnSpPr/>
                <p:nvPr/>
              </p:nvCxnSpPr>
              <p:spPr>
                <a:xfrm>
                  <a:off x="12729307" y="338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283319-C06D-CFDB-FED4-74A1C9A60351}"/>
                    </a:ext>
                  </a:extLst>
                </p:cNvPr>
                <p:cNvCxnSpPr/>
                <p:nvPr/>
              </p:nvCxnSpPr>
              <p:spPr>
                <a:xfrm>
                  <a:off x="12729307" y="-4574"/>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9B3126F-B86D-ED04-D117-60D7D34A32CF}"/>
                    </a:ext>
                  </a:extLst>
                </p:cNvPr>
                <p:cNvCxnSpPr/>
                <p:nvPr/>
              </p:nvCxnSpPr>
              <p:spPr>
                <a:xfrm>
                  <a:off x="12729307" y="3081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8869636-2E07-B2DA-3050-E604FE342BF0}"/>
                    </a:ext>
                  </a:extLst>
                </p:cNvPr>
                <p:cNvCxnSpPr/>
                <p:nvPr/>
              </p:nvCxnSpPr>
              <p:spPr>
                <a:xfrm>
                  <a:off x="12729307" y="3424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907CAB0-7042-DDEA-DC67-077A1FD4A566}"/>
                    </a:ext>
                  </a:extLst>
                </p:cNvPr>
                <p:cNvCxnSpPr/>
                <p:nvPr/>
              </p:nvCxnSpPr>
              <p:spPr>
                <a:xfrm>
                  <a:off x="12729307" y="2738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5EEE1C-9158-1156-549F-250123325F39}"/>
                    </a:ext>
                  </a:extLst>
                </p:cNvPr>
                <p:cNvCxnSpPr/>
                <p:nvPr/>
              </p:nvCxnSpPr>
              <p:spPr>
                <a:xfrm>
                  <a:off x="12729307" y="2395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2C6BC63-BCAE-A996-9198-F0D6E94A504D}"/>
                    </a:ext>
                  </a:extLst>
                </p:cNvPr>
                <p:cNvCxnSpPr/>
                <p:nvPr/>
              </p:nvCxnSpPr>
              <p:spPr>
                <a:xfrm>
                  <a:off x="12729307" y="2052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77B4204-7F88-9298-8C63-F45632F814EB}"/>
                    </a:ext>
                  </a:extLst>
                </p:cNvPr>
                <p:cNvCxnSpPr/>
                <p:nvPr/>
              </p:nvCxnSpPr>
              <p:spPr>
                <a:xfrm>
                  <a:off x="12729307" y="4796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974B396-8BFB-565A-1D45-AC5051F383B4}"/>
                    </a:ext>
                  </a:extLst>
                </p:cNvPr>
                <p:cNvCxnSpPr/>
                <p:nvPr/>
              </p:nvCxnSpPr>
              <p:spPr>
                <a:xfrm>
                  <a:off x="12729307" y="5138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72C41DE-4BA5-7EB5-C94F-6E3CB42B2850}"/>
                    </a:ext>
                  </a:extLst>
                </p:cNvPr>
                <p:cNvCxnSpPr/>
                <p:nvPr/>
              </p:nvCxnSpPr>
              <p:spPr>
                <a:xfrm>
                  <a:off x="12729307" y="4453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C8EBD5-04C9-A033-8F51-2D39E6444E65}"/>
                    </a:ext>
                  </a:extLst>
                </p:cNvPr>
                <p:cNvCxnSpPr/>
                <p:nvPr/>
              </p:nvCxnSpPr>
              <p:spPr>
                <a:xfrm>
                  <a:off x="12729307" y="4110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C7EB17-9FA7-08C5-ABB2-B679916A18F3}"/>
                    </a:ext>
                  </a:extLst>
                </p:cNvPr>
                <p:cNvCxnSpPr/>
                <p:nvPr/>
              </p:nvCxnSpPr>
              <p:spPr>
                <a:xfrm>
                  <a:off x="12729307" y="3767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4815470-E934-C198-88CA-285C1310AED2}"/>
                    </a:ext>
                  </a:extLst>
                </p:cNvPr>
                <p:cNvCxnSpPr/>
                <p:nvPr/>
              </p:nvCxnSpPr>
              <p:spPr>
                <a:xfrm>
                  <a:off x="12729307" y="6510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DBA312E-6798-4EB2-D795-5226364BED39}"/>
                    </a:ext>
                  </a:extLst>
                </p:cNvPr>
                <p:cNvCxnSpPr/>
                <p:nvPr/>
              </p:nvCxnSpPr>
              <p:spPr>
                <a:xfrm>
                  <a:off x="12729307" y="6853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5432DE7-E633-79FC-531D-765EC96E3943}"/>
                    </a:ext>
                  </a:extLst>
                </p:cNvPr>
                <p:cNvCxnSpPr/>
                <p:nvPr/>
              </p:nvCxnSpPr>
              <p:spPr>
                <a:xfrm>
                  <a:off x="12729307" y="5824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9C35EB4-830D-60C7-6F97-879535329C9D}"/>
                    </a:ext>
                  </a:extLst>
                </p:cNvPr>
                <p:cNvCxnSpPr/>
                <p:nvPr/>
              </p:nvCxnSpPr>
              <p:spPr>
                <a:xfrm>
                  <a:off x="12729307" y="5481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411CFF2-50B1-461A-4790-B8E4C6844ECD}"/>
                    </a:ext>
                  </a:extLst>
                </p:cNvPr>
                <p:cNvCxnSpPr/>
                <p:nvPr/>
              </p:nvCxnSpPr>
              <p:spPr>
                <a:xfrm>
                  <a:off x="12729307" y="6167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6CF8F1D-FCA1-0E52-9B86-1986AB299A31}"/>
                  </a:ext>
                </a:extLst>
              </p:cNvPr>
              <p:cNvGrpSpPr/>
              <p:nvPr/>
            </p:nvGrpSpPr>
            <p:grpSpPr>
              <a:xfrm>
                <a:off x="-127" y="109726"/>
                <a:ext cx="12188952" cy="6629400"/>
                <a:chOff x="12729307" y="109726"/>
                <a:chExt cx="12188952" cy="6629400"/>
              </a:xfrm>
            </p:grpSpPr>
            <p:cxnSp>
              <p:nvCxnSpPr>
                <p:cNvPr id="33" name="Straight Connector 32">
                  <a:extLst>
                    <a:ext uri="{FF2B5EF4-FFF2-40B4-BE49-F238E27FC236}">
                      <a16:creationId xmlns:a16="http://schemas.microsoft.com/office/drawing/2014/main" id="{91AC671C-8C44-ED3A-442F-0949F3FA0C57}"/>
                    </a:ext>
                  </a:extLst>
                </p:cNvPr>
                <p:cNvCxnSpPr/>
                <p:nvPr/>
              </p:nvCxnSpPr>
              <p:spPr>
                <a:xfrm>
                  <a:off x="12729307" y="1481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3D5D6A-D10A-C74D-79C1-E8A312E5EE61}"/>
                    </a:ext>
                  </a:extLst>
                </p:cNvPr>
                <p:cNvCxnSpPr/>
                <p:nvPr/>
              </p:nvCxnSpPr>
              <p:spPr>
                <a:xfrm>
                  <a:off x="12729307" y="1824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359B3D-DCBD-16BC-6029-C5EA88B3D789}"/>
                    </a:ext>
                  </a:extLst>
                </p:cNvPr>
                <p:cNvCxnSpPr/>
                <p:nvPr/>
              </p:nvCxnSpPr>
              <p:spPr>
                <a:xfrm>
                  <a:off x="12729307" y="1138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937785-E909-3105-F0B5-E7C4C4EAC941}"/>
                    </a:ext>
                  </a:extLst>
                </p:cNvPr>
                <p:cNvCxnSpPr/>
                <p:nvPr/>
              </p:nvCxnSpPr>
              <p:spPr>
                <a:xfrm>
                  <a:off x="12729307" y="795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879331-C242-32A5-1E51-418EDAFA2749}"/>
                    </a:ext>
                  </a:extLst>
                </p:cNvPr>
                <p:cNvCxnSpPr/>
                <p:nvPr/>
              </p:nvCxnSpPr>
              <p:spPr>
                <a:xfrm>
                  <a:off x="12729307" y="452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A0CDC5-2CD6-F14E-BF54-183DBDF3D2D3}"/>
                    </a:ext>
                  </a:extLst>
                </p:cNvPr>
                <p:cNvCxnSpPr/>
                <p:nvPr/>
              </p:nvCxnSpPr>
              <p:spPr>
                <a:xfrm>
                  <a:off x="12729307" y="109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E65876-4463-ECB9-6702-FE110244B147}"/>
                    </a:ext>
                  </a:extLst>
                </p:cNvPr>
                <p:cNvCxnSpPr/>
                <p:nvPr/>
              </p:nvCxnSpPr>
              <p:spPr>
                <a:xfrm>
                  <a:off x="12729307" y="3195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AEEDEC-4442-2CD9-D599-2219515EB07F}"/>
                    </a:ext>
                  </a:extLst>
                </p:cNvPr>
                <p:cNvCxnSpPr/>
                <p:nvPr/>
              </p:nvCxnSpPr>
              <p:spPr>
                <a:xfrm>
                  <a:off x="12729307" y="3538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9A09E6-D152-739C-FD9F-757021BE146B}"/>
                    </a:ext>
                  </a:extLst>
                </p:cNvPr>
                <p:cNvCxnSpPr/>
                <p:nvPr/>
              </p:nvCxnSpPr>
              <p:spPr>
                <a:xfrm>
                  <a:off x="12729307" y="2852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2C899A-2850-506F-4B05-F6C5EFF44A42}"/>
                    </a:ext>
                  </a:extLst>
                </p:cNvPr>
                <p:cNvCxnSpPr/>
                <p:nvPr/>
              </p:nvCxnSpPr>
              <p:spPr>
                <a:xfrm>
                  <a:off x="12729307" y="2510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D8BA1B-ACD1-5A26-E922-44AD4C805774}"/>
                    </a:ext>
                  </a:extLst>
                </p:cNvPr>
                <p:cNvCxnSpPr/>
                <p:nvPr/>
              </p:nvCxnSpPr>
              <p:spPr>
                <a:xfrm>
                  <a:off x="12729307" y="2167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913F5C-9E71-718D-1887-E8B8FBA65578}"/>
                    </a:ext>
                  </a:extLst>
                </p:cNvPr>
                <p:cNvCxnSpPr/>
                <p:nvPr/>
              </p:nvCxnSpPr>
              <p:spPr>
                <a:xfrm>
                  <a:off x="12729307" y="4910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10FB90-0404-EECC-CADC-1D23384B6E36}"/>
                    </a:ext>
                  </a:extLst>
                </p:cNvPr>
                <p:cNvCxnSpPr/>
                <p:nvPr/>
              </p:nvCxnSpPr>
              <p:spPr>
                <a:xfrm>
                  <a:off x="12729307" y="5253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867295-30A8-E543-CEFA-7DEDB440211B}"/>
                    </a:ext>
                  </a:extLst>
                </p:cNvPr>
                <p:cNvCxnSpPr/>
                <p:nvPr/>
              </p:nvCxnSpPr>
              <p:spPr>
                <a:xfrm>
                  <a:off x="12729307" y="4567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F25900-C2E7-FFDE-43F2-AEBF8B4825CF}"/>
                    </a:ext>
                  </a:extLst>
                </p:cNvPr>
                <p:cNvCxnSpPr/>
                <p:nvPr/>
              </p:nvCxnSpPr>
              <p:spPr>
                <a:xfrm>
                  <a:off x="12729307" y="4224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F60FE0-25BD-A7C8-8FED-7419FBABC89B}"/>
                    </a:ext>
                  </a:extLst>
                </p:cNvPr>
                <p:cNvCxnSpPr/>
                <p:nvPr/>
              </p:nvCxnSpPr>
              <p:spPr>
                <a:xfrm>
                  <a:off x="12729307" y="3881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D427AF-BA05-A3A5-6DE0-0A2BAF2EAAE5}"/>
                    </a:ext>
                  </a:extLst>
                </p:cNvPr>
                <p:cNvCxnSpPr/>
                <p:nvPr/>
              </p:nvCxnSpPr>
              <p:spPr>
                <a:xfrm>
                  <a:off x="12729307" y="6624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D53ACE-1B51-A4E0-A937-360651F05172}"/>
                    </a:ext>
                  </a:extLst>
                </p:cNvPr>
                <p:cNvCxnSpPr/>
                <p:nvPr/>
              </p:nvCxnSpPr>
              <p:spPr>
                <a:xfrm>
                  <a:off x="12729307" y="6281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2A0918D-3B99-B4B3-8DC3-768CC277BE09}"/>
                    </a:ext>
                  </a:extLst>
                </p:cNvPr>
                <p:cNvCxnSpPr/>
                <p:nvPr/>
              </p:nvCxnSpPr>
              <p:spPr>
                <a:xfrm>
                  <a:off x="12729307" y="5939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1F1C04-FA6C-3473-D07D-D70139CE0C45}"/>
                    </a:ext>
                  </a:extLst>
                </p:cNvPr>
                <p:cNvCxnSpPr/>
                <p:nvPr/>
              </p:nvCxnSpPr>
              <p:spPr>
                <a:xfrm>
                  <a:off x="12729307" y="5596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297A40-E650-A585-9C5E-AEF614ED8BFC}"/>
                    </a:ext>
                  </a:extLst>
                </p:cNvPr>
                <p:cNvCxnSpPr/>
                <p:nvPr/>
              </p:nvCxnSpPr>
              <p:spPr>
                <a:xfrm>
                  <a:off x="12729307" y="1595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7C48DA-FC2C-4B03-AAFA-EBCF9791F089}"/>
                    </a:ext>
                  </a:extLst>
                </p:cNvPr>
                <p:cNvCxnSpPr/>
                <p:nvPr/>
              </p:nvCxnSpPr>
              <p:spPr>
                <a:xfrm>
                  <a:off x="12729307" y="1938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A136D5-0112-4640-5CC7-E25FA93E821F}"/>
                    </a:ext>
                  </a:extLst>
                </p:cNvPr>
                <p:cNvCxnSpPr/>
                <p:nvPr/>
              </p:nvCxnSpPr>
              <p:spPr>
                <a:xfrm>
                  <a:off x="12729307" y="1252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A8F2D6F-CE12-C271-6596-3477C8B819C4}"/>
                    </a:ext>
                  </a:extLst>
                </p:cNvPr>
                <p:cNvCxnSpPr/>
                <p:nvPr/>
              </p:nvCxnSpPr>
              <p:spPr>
                <a:xfrm>
                  <a:off x="12729307" y="909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2FE073-8D55-4E6A-7767-EF9463B0B6EF}"/>
                    </a:ext>
                  </a:extLst>
                </p:cNvPr>
                <p:cNvCxnSpPr/>
                <p:nvPr/>
              </p:nvCxnSpPr>
              <p:spPr>
                <a:xfrm>
                  <a:off x="12729307" y="566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3FB654-C6AC-222C-83D7-6E5572C8652E}"/>
                    </a:ext>
                  </a:extLst>
                </p:cNvPr>
                <p:cNvCxnSpPr/>
                <p:nvPr/>
              </p:nvCxnSpPr>
              <p:spPr>
                <a:xfrm>
                  <a:off x="12729307" y="224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DDF4D91-B1E4-A43A-D610-CCA673034A1B}"/>
                    </a:ext>
                  </a:extLst>
                </p:cNvPr>
                <p:cNvCxnSpPr/>
                <p:nvPr/>
              </p:nvCxnSpPr>
              <p:spPr>
                <a:xfrm>
                  <a:off x="12729307" y="3310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E896E85-9A43-78EF-39F5-60F4506CECBD}"/>
                    </a:ext>
                  </a:extLst>
                </p:cNvPr>
                <p:cNvCxnSpPr/>
                <p:nvPr/>
              </p:nvCxnSpPr>
              <p:spPr>
                <a:xfrm>
                  <a:off x="12729307" y="3653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213030-AAF1-E183-7201-F5AC945C322E}"/>
                    </a:ext>
                  </a:extLst>
                </p:cNvPr>
                <p:cNvCxnSpPr/>
                <p:nvPr/>
              </p:nvCxnSpPr>
              <p:spPr>
                <a:xfrm>
                  <a:off x="12729307" y="2967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99AE57-2AB9-02F1-D24C-1149707E0AA2}"/>
                    </a:ext>
                  </a:extLst>
                </p:cNvPr>
                <p:cNvCxnSpPr/>
                <p:nvPr/>
              </p:nvCxnSpPr>
              <p:spPr>
                <a:xfrm>
                  <a:off x="12729307" y="2624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FF047E-B10D-DBF6-91EB-78DAB5AD1C3F}"/>
                    </a:ext>
                  </a:extLst>
                </p:cNvPr>
                <p:cNvCxnSpPr/>
                <p:nvPr/>
              </p:nvCxnSpPr>
              <p:spPr>
                <a:xfrm>
                  <a:off x="12729307" y="2281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BFFC60-ADA4-309C-CD72-ADAEFFBB8F61}"/>
                    </a:ext>
                  </a:extLst>
                </p:cNvPr>
                <p:cNvCxnSpPr/>
                <p:nvPr/>
              </p:nvCxnSpPr>
              <p:spPr>
                <a:xfrm>
                  <a:off x="12729307" y="5024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3CD360-61CD-3930-33DD-1864239EFEAA}"/>
                    </a:ext>
                  </a:extLst>
                </p:cNvPr>
                <p:cNvCxnSpPr/>
                <p:nvPr/>
              </p:nvCxnSpPr>
              <p:spPr>
                <a:xfrm>
                  <a:off x="12729307" y="5367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A18FA4-995F-3AB5-A504-B4C31A52A354}"/>
                    </a:ext>
                  </a:extLst>
                </p:cNvPr>
                <p:cNvCxnSpPr/>
                <p:nvPr/>
              </p:nvCxnSpPr>
              <p:spPr>
                <a:xfrm>
                  <a:off x="12729307" y="4681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240A8DE-4FAB-D642-D39D-5FF7895DC253}"/>
                    </a:ext>
                  </a:extLst>
                </p:cNvPr>
                <p:cNvCxnSpPr/>
                <p:nvPr/>
              </p:nvCxnSpPr>
              <p:spPr>
                <a:xfrm>
                  <a:off x="12729307" y="4338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098FBC0-6135-95DC-3AA3-CB7AF67FF941}"/>
                    </a:ext>
                  </a:extLst>
                </p:cNvPr>
                <p:cNvCxnSpPr/>
                <p:nvPr/>
              </p:nvCxnSpPr>
              <p:spPr>
                <a:xfrm>
                  <a:off x="12729307" y="3995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4A25620-C85C-DE7D-82F6-814DA7AF8BDA}"/>
                    </a:ext>
                  </a:extLst>
                </p:cNvPr>
                <p:cNvCxnSpPr/>
                <p:nvPr/>
              </p:nvCxnSpPr>
              <p:spPr>
                <a:xfrm>
                  <a:off x="12729307" y="6739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035E19-26B0-92DE-26EA-6D3F4D3A8960}"/>
                    </a:ext>
                  </a:extLst>
                </p:cNvPr>
                <p:cNvCxnSpPr/>
                <p:nvPr/>
              </p:nvCxnSpPr>
              <p:spPr>
                <a:xfrm>
                  <a:off x="12729307" y="6396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746D02-19E5-873B-674D-8643E6406263}"/>
                    </a:ext>
                  </a:extLst>
                </p:cNvPr>
                <p:cNvCxnSpPr/>
                <p:nvPr/>
              </p:nvCxnSpPr>
              <p:spPr>
                <a:xfrm>
                  <a:off x="12729307" y="6053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E313C31-3CD9-DDCC-E0AB-23F45589D51C}"/>
                    </a:ext>
                  </a:extLst>
                </p:cNvPr>
                <p:cNvCxnSpPr/>
                <p:nvPr/>
              </p:nvCxnSpPr>
              <p:spPr>
                <a:xfrm>
                  <a:off x="12729307" y="5710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BA8A3896-A022-3D93-0F47-AD6B0035D343}"/>
                </a:ext>
              </a:extLst>
            </p:cNvPr>
            <p:cNvGrpSpPr/>
            <p:nvPr/>
          </p:nvGrpSpPr>
          <p:grpSpPr>
            <a:xfrm>
              <a:off x="970985" y="0"/>
              <a:ext cx="10247475" cy="6858000"/>
              <a:chOff x="971112" y="0"/>
              <a:chExt cx="10247475" cy="6858000"/>
            </a:xfrm>
          </p:grpSpPr>
          <p:cxnSp>
            <p:nvCxnSpPr>
              <p:cNvPr id="7" name="Straight Connector 6">
                <a:extLst>
                  <a:ext uri="{FF2B5EF4-FFF2-40B4-BE49-F238E27FC236}">
                    <a16:creationId xmlns:a16="http://schemas.microsoft.com/office/drawing/2014/main" id="{B29B664C-BD4B-DE6A-F674-ACF9BFD47104}"/>
                  </a:ext>
                </a:extLst>
              </p:cNvPr>
              <p:cNvCxnSpPr/>
              <p:nvPr/>
            </p:nvCxnSpPr>
            <p:spPr bwMode="gray">
              <a:xfrm flipH="1">
                <a:off x="97111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75E895-5811-2568-4785-119CC7D7A6D6}"/>
                  </a:ext>
                </a:extLst>
              </p:cNvPr>
              <p:cNvCxnSpPr/>
              <p:nvPr/>
            </p:nvCxnSpPr>
            <p:spPr bwMode="gray">
              <a:xfrm flipH="1">
                <a:off x="1902579"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B3A1103-CA7C-9008-202F-0640D1BA73D9}"/>
                  </a:ext>
                </a:extLst>
              </p:cNvPr>
              <p:cNvCxnSpPr/>
              <p:nvPr/>
            </p:nvCxnSpPr>
            <p:spPr bwMode="gray">
              <a:xfrm flipH="1">
                <a:off x="28340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134332-D055-85AE-9F68-EB3F0E270BBC}"/>
                  </a:ext>
                </a:extLst>
              </p:cNvPr>
              <p:cNvCxnSpPr/>
              <p:nvPr/>
            </p:nvCxnSpPr>
            <p:spPr bwMode="gray">
              <a:xfrm flipH="1">
                <a:off x="3765513"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7EF196-6654-8040-E97B-195A2B6F9A59}"/>
                  </a:ext>
                </a:extLst>
              </p:cNvPr>
              <p:cNvCxnSpPr/>
              <p:nvPr/>
            </p:nvCxnSpPr>
            <p:spPr bwMode="gray">
              <a:xfrm flipH="1">
                <a:off x="4696980"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1FE0FE-450A-7869-8FFE-2CCD2D4F5640}"/>
                  </a:ext>
                </a:extLst>
              </p:cNvPr>
              <p:cNvCxnSpPr/>
              <p:nvPr/>
            </p:nvCxnSpPr>
            <p:spPr bwMode="gray">
              <a:xfrm flipH="1">
                <a:off x="5628447"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BBA072-6392-A63A-2079-1440F6233CDE}"/>
                  </a:ext>
                </a:extLst>
              </p:cNvPr>
              <p:cNvCxnSpPr/>
              <p:nvPr/>
            </p:nvCxnSpPr>
            <p:spPr bwMode="gray">
              <a:xfrm flipH="1">
                <a:off x="6559914"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AC709-7DD1-627F-206E-E5CDC1B16AB8}"/>
                  </a:ext>
                </a:extLst>
              </p:cNvPr>
              <p:cNvCxnSpPr/>
              <p:nvPr/>
            </p:nvCxnSpPr>
            <p:spPr bwMode="gray">
              <a:xfrm flipH="1">
                <a:off x="7491381"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EE753-D5AB-2B74-D273-3BB5B1BCC23C}"/>
                  </a:ext>
                </a:extLst>
              </p:cNvPr>
              <p:cNvCxnSpPr/>
              <p:nvPr/>
            </p:nvCxnSpPr>
            <p:spPr bwMode="gray">
              <a:xfrm flipH="1">
                <a:off x="8422848"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7AA1CD-0FB2-00F0-D116-149A35EB92D3}"/>
                  </a:ext>
                </a:extLst>
              </p:cNvPr>
              <p:cNvCxnSpPr/>
              <p:nvPr/>
            </p:nvCxnSpPr>
            <p:spPr bwMode="gray">
              <a:xfrm flipH="1">
                <a:off x="9354315"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67DBB3-63DE-EE8D-D442-02A28B4376CB}"/>
                  </a:ext>
                </a:extLst>
              </p:cNvPr>
              <p:cNvCxnSpPr/>
              <p:nvPr/>
            </p:nvCxnSpPr>
            <p:spPr bwMode="gray">
              <a:xfrm flipH="1">
                <a:off x="1028578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6EF32D-9505-333A-5521-F10447964281}"/>
                  </a:ext>
                </a:extLst>
              </p:cNvPr>
              <p:cNvCxnSpPr/>
              <p:nvPr/>
            </p:nvCxnSpPr>
            <p:spPr bwMode="gray">
              <a:xfrm flipH="1">
                <a:off x="112172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0BF885F-D3CC-745A-984D-D7F6966AA713}"/>
                </a:ext>
              </a:extLst>
            </p:cNvPr>
            <p:cNvGrpSpPr/>
            <p:nvPr userDrawn="1"/>
          </p:nvGrpSpPr>
          <p:grpSpPr>
            <a:xfrm>
              <a:off x="608758" y="448731"/>
              <a:ext cx="10971928" cy="5722842"/>
              <a:chOff x="608885" y="1604366"/>
              <a:chExt cx="10971928" cy="4567208"/>
            </a:xfrm>
            <a:solidFill>
              <a:schemeClr val="accent2">
                <a:lumMod val="20000"/>
                <a:lumOff val="80000"/>
                <a:alpha val="20000"/>
              </a:schemeClr>
            </a:solidFill>
          </p:grpSpPr>
          <p:sp>
            <p:nvSpPr>
              <p:cNvPr id="145" name="Rectangle 144">
                <a:extLst>
                  <a:ext uri="{FF2B5EF4-FFF2-40B4-BE49-F238E27FC236}">
                    <a16:creationId xmlns:a16="http://schemas.microsoft.com/office/drawing/2014/main" id="{0931424C-1645-8E9B-FA77-0A941399FCE6}"/>
                  </a:ext>
                </a:extLst>
              </p:cNvPr>
              <p:cNvSpPr/>
              <p:nvPr/>
            </p:nvSpPr>
            <p:spPr>
              <a:xfrm>
                <a:off x="60888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6" name="Rectangle 145">
                <a:extLst>
                  <a:ext uri="{FF2B5EF4-FFF2-40B4-BE49-F238E27FC236}">
                    <a16:creationId xmlns:a16="http://schemas.microsoft.com/office/drawing/2014/main" id="{A9233359-F46C-9B5F-11AE-D01F64447A2A}"/>
                  </a:ext>
                </a:extLst>
              </p:cNvPr>
              <p:cNvSpPr/>
              <p:nvPr/>
            </p:nvSpPr>
            <p:spPr>
              <a:xfrm>
                <a:off x="1540352"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7" name="Rectangle 146">
                <a:extLst>
                  <a:ext uri="{FF2B5EF4-FFF2-40B4-BE49-F238E27FC236}">
                    <a16:creationId xmlns:a16="http://schemas.microsoft.com/office/drawing/2014/main" id="{2A1B892E-96E7-7899-F1B3-0AADC1E264B4}"/>
                  </a:ext>
                </a:extLst>
              </p:cNvPr>
              <p:cNvSpPr/>
              <p:nvPr/>
            </p:nvSpPr>
            <p:spPr>
              <a:xfrm>
                <a:off x="24718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8" name="Rectangle 147">
                <a:extLst>
                  <a:ext uri="{FF2B5EF4-FFF2-40B4-BE49-F238E27FC236}">
                    <a16:creationId xmlns:a16="http://schemas.microsoft.com/office/drawing/2014/main" id="{725B52BB-4AE6-2B60-DA7E-11AEF18FD71A}"/>
                  </a:ext>
                </a:extLst>
              </p:cNvPr>
              <p:cNvSpPr/>
              <p:nvPr/>
            </p:nvSpPr>
            <p:spPr>
              <a:xfrm>
                <a:off x="3403286"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9" name="Rectangle 148">
                <a:extLst>
                  <a:ext uri="{FF2B5EF4-FFF2-40B4-BE49-F238E27FC236}">
                    <a16:creationId xmlns:a16="http://schemas.microsoft.com/office/drawing/2014/main" id="{ED872CF2-3533-710C-78F5-54FC7545EE57}"/>
                  </a:ext>
                </a:extLst>
              </p:cNvPr>
              <p:cNvSpPr/>
              <p:nvPr/>
            </p:nvSpPr>
            <p:spPr>
              <a:xfrm>
                <a:off x="4334753"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0" name="Rectangle 149">
                <a:extLst>
                  <a:ext uri="{FF2B5EF4-FFF2-40B4-BE49-F238E27FC236}">
                    <a16:creationId xmlns:a16="http://schemas.microsoft.com/office/drawing/2014/main" id="{F0B7B9AE-CCF1-DDB8-EB57-A58B812A608C}"/>
                  </a:ext>
                </a:extLst>
              </p:cNvPr>
              <p:cNvSpPr/>
              <p:nvPr/>
            </p:nvSpPr>
            <p:spPr>
              <a:xfrm>
                <a:off x="5266220"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1" name="Rectangle 150">
                <a:extLst>
                  <a:ext uri="{FF2B5EF4-FFF2-40B4-BE49-F238E27FC236}">
                    <a16:creationId xmlns:a16="http://schemas.microsoft.com/office/drawing/2014/main" id="{21F47EEE-6F27-05C9-4503-E9BE3CE8C4BA}"/>
                  </a:ext>
                </a:extLst>
              </p:cNvPr>
              <p:cNvSpPr/>
              <p:nvPr/>
            </p:nvSpPr>
            <p:spPr>
              <a:xfrm>
                <a:off x="6197687"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2" name="Rectangle 151">
                <a:extLst>
                  <a:ext uri="{FF2B5EF4-FFF2-40B4-BE49-F238E27FC236}">
                    <a16:creationId xmlns:a16="http://schemas.microsoft.com/office/drawing/2014/main" id="{9161A4C4-ED20-3A1B-3E4C-D4DF9018B3C8}"/>
                  </a:ext>
                </a:extLst>
              </p:cNvPr>
              <p:cNvSpPr/>
              <p:nvPr/>
            </p:nvSpPr>
            <p:spPr>
              <a:xfrm>
                <a:off x="7129154"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3" name="Rectangle 152">
                <a:extLst>
                  <a:ext uri="{FF2B5EF4-FFF2-40B4-BE49-F238E27FC236}">
                    <a16:creationId xmlns:a16="http://schemas.microsoft.com/office/drawing/2014/main" id="{33871AC7-13F5-B68C-3B2A-C09DD68247A7}"/>
                  </a:ext>
                </a:extLst>
              </p:cNvPr>
              <p:cNvSpPr/>
              <p:nvPr/>
            </p:nvSpPr>
            <p:spPr>
              <a:xfrm>
                <a:off x="8060621"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4" name="Rectangle 153">
                <a:extLst>
                  <a:ext uri="{FF2B5EF4-FFF2-40B4-BE49-F238E27FC236}">
                    <a16:creationId xmlns:a16="http://schemas.microsoft.com/office/drawing/2014/main" id="{6B7EE8E7-E42C-8EA1-EE83-2D2D64D2EB56}"/>
                  </a:ext>
                </a:extLst>
              </p:cNvPr>
              <p:cNvSpPr/>
              <p:nvPr/>
            </p:nvSpPr>
            <p:spPr>
              <a:xfrm>
                <a:off x="8992088"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5" name="Rectangle 154">
                <a:extLst>
                  <a:ext uri="{FF2B5EF4-FFF2-40B4-BE49-F238E27FC236}">
                    <a16:creationId xmlns:a16="http://schemas.microsoft.com/office/drawing/2014/main" id="{C630D5FC-716C-9869-203A-9144CB1A1D5C}"/>
                  </a:ext>
                </a:extLst>
              </p:cNvPr>
              <p:cNvSpPr/>
              <p:nvPr/>
            </p:nvSpPr>
            <p:spPr>
              <a:xfrm>
                <a:off x="992355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6" name="Rectangle 155">
                <a:extLst>
                  <a:ext uri="{FF2B5EF4-FFF2-40B4-BE49-F238E27FC236}">
                    <a16:creationId xmlns:a16="http://schemas.microsoft.com/office/drawing/2014/main" id="{7804B598-8060-0986-AD2D-17A4815EA02D}"/>
                  </a:ext>
                </a:extLst>
              </p:cNvPr>
              <p:cNvSpPr/>
              <p:nvPr/>
            </p:nvSpPr>
            <p:spPr>
              <a:xfrm>
                <a:off x="108550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grpSp>
      </p:grpSp>
    </p:spTree>
    <p:extLst>
      <p:ext uri="{BB962C8B-B14F-4D97-AF65-F5344CB8AC3E}">
        <p14:creationId xmlns:p14="http://schemas.microsoft.com/office/powerpoint/2010/main" val="31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of Template">
    <p:bg>
      <p:bgPr>
        <a:solidFill>
          <a:schemeClr val="accent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46863-BC96-B418-1052-C44A7E35FC2E}"/>
              </a:ext>
            </a:extLst>
          </p:cNvPr>
          <p:cNvSpPr txBox="1"/>
          <p:nvPr userDrawn="1"/>
        </p:nvSpPr>
        <p:spPr>
          <a:xfrm>
            <a:off x="606392" y="721895"/>
            <a:ext cx="10876547" cy="4880008"/>
          </a:xfrm>
          <a:prstGeom prst="rect">
            <a:avLst/>
          </a:prstGeom>
          <a:noFill/>
        </p:spPr>
        <p:txBody>
          <a:bodyPr wrap="square" lIns="0" tIns="0" rIns="0" bIns="0" rtlCol="0" anchor="ctr">
            <a:noAutofit/>
          </a:bodyPr>
          <a:lstStyle/>
          <a:p>
            <a:pPr algn="ctr">
              <a:lnSpc>
                <a:spcPct val="90000"/>
              </a:lnSpc>
            </a:pPr>
            <a:r>
              <a:rPr lang="en-US" sz="5400" spc="300">
                <a:solidFill>
                  <a:schemeClr val="tx2"/>
                </a:solidFill>
              </a:rPr>
              <a:t>DO NOT USE </a:t>
            </a:r>
          </a:p>
          <a:p>
            <a:pPr algn="ctr">
              <a:lnSpc>
                <a:spcPct val="90000"/>
              </a:lnSpc>
            </a:pPr>
            <a:endParaRPr lang="en-US" sz="5400" spc="300">
              <a:solidFill>
                <a:schemeClr val="tx2"/>
              </a:solidFill>
            </a:endParaRPr>
          </a:p>
          <a:p>
            <a:pPr algn="ctr">
              <a:lnSpc>
                <a:spcPct val="90000"/>
              </a:lnSpc>
            </a:pPr>
            <a:r>
              <a:rPr lang="en-US" sz="5400" spc="300">
                <a:solidFill>
                  <a:schemeClr val="tx2"/>
                </a:solidFill>
              </a:rPr>
              <a:t>ALL LAYOUTS PAST THIS ARE NOT PART OF THIS TEMPLATE</a:t>
            </a:r>
          </a:p>
        </p:txBody>
      </p:sp>
    </p:spTree>
    <p:extLst>
      <p:ext uri="{BB962C8B-B14F-4D97-AF65-F5344CB8AC3E}">
        <p14:creationId xmlns:p14="http://schemas.microsoft.com/office/powerpoint/2010/main" val="261054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Click to edit text">
            <a:extLst>
              <a:ext uri="{FF2B5EF4-FFF2-40B4-BE49-F238E27FC236}">
                <a16:creationId xmlns:a16="http://schemas.microsoft.com/office/drawing/2014/main" id="{B29EB907-51A5-4D60-B03A-85DECB7627F9}"/>
              </a:ext>
            </a:extLst>
          </p:cNvPr>
          <p:cNvSpPr>
            <a:spLocks noGrp="1"/>
          </p:cNvSpPr>
          <p:nvPr>
            <p:ph type="body" sz="quarter" idx="23" hasCustomPrompt="1"/>
          </p:nvPr>
        </p:nvSpPr>
        <p:spPr>
          <a:xfrm>
            <a:off x="2894013" y="1359907"/>
            <a:ext cx="7315200" cy="4322783"/>
          </a:xfrm>
        </p:spPr>
        <p:txBody>
          <a:bodyPr anchor="t"/>
          <a:lstStyle>
            <a:lvl1pPr marL="0" indent="0">
              <a:spcBef>
                <a:spcPts val="1800"/>
              </a:spcBef>
              <a:buClr>
                <a:schemeClr val="accent2"/>
              </a:buClr>
              <a:buFont typeface="Open Sans" panose="020B0606030504020204" pitchFamily="34" charset="0"/>
              <a:buChar char="​"/>
              <a:defRPr lang="en-US" sz="2000" kern="1200" dirty="0" smtClean="0">
                <a:solidFill>
                  <a:schemeClr val="tx1"/>
                </a:solidFill>
                <a:latin typeface="+mn-lt"/>
                <a:ea typeface="+mn-ea"/>
                <a:cs typeface="+mn-cs"/>
              </a:defRPr>
            </a:lvl1pPr>
            <a:lvl2pPr marL="0" indent="0">
              <a:spcBef>
                <a:spcPts val="600"/>
              </a:spcBef>
              <a:buFont typeface="Open Sans" panose="020B0606030504020204" pitchFamily="34" charset="0"/>
              <a:buNone/>
              <a:defRPr/>
            </a:lvl2pPr>
            <a:lvl3pPr marL="285750" indent="-285750">
              <a:buFont typeface="Open Sans" panose="020B0606030504020204" pitchFamily="34" charset="0"/>
              <a:buNone/>
              <a:defRPr sz="1800"/>
            </a:lvl3pPr>
            <a:lvl4pPr marL="285750" indent="-285750">
              <a:buFont typeface="Open Sans" panose="020B0606030504020204" pitchFamily="34" charset="0"/>
              <a:buChar char="​"/>
              <a:tabLst/>
              <a:defRPr sz="1800">
                <a:solidFill>
                  <a:schemeClr val="tx2"/>
                </a:solidFill>
              </a:defRPr>
            </a:lvl4pPr>
            <a:lvl5pPr marL="285750" indent="-285750">
              <a:buFont typeface="Open Sans" panose="020B0606030504020204" pitchFamily="34" charset="0"/>
              <a:buChar char="​"/>
              <a:tabLst/>
              <a:defRPr sz="1800">
                <a:solidFill>
                  <a:schemeClr val="tx2"/>
                </a:solidFill>
              </a:defRPr>
            </a:lvl5pPr>
            <a:lvl6pPr marL="285750" indent="-285750">
              <a:buFont typeface="Open Sans" panose="020B0606030504020204" pitchFamily="34" charset="0"/>
              <a:buChar char="​"/>
              <a:defRPr sz="1800">
                <a:solidFill>
                  <a:schemeClr val="tx2"/>
                </a:solidFill>
              </a:defRPr>
            </a:lvl6pPr>
            <a:lvl7pPr marL="0" indent="0">
              <a:buFont typeface="Open Sans" panose="020B0606030504020204" pitchFamily="34" charset="0"/>
              <a:buNone/>
              <a:defRPr sz="1800">
                <a:solidFill>
                  <a:schemeClr val="tx2"/>
                </a:solidFill>
              </a:defRPr>
            </a:lvl7pPr>
            <a:lvl8pPr marL="342900" indent="0">
              <a:buFont typeface="Open Sans" panose="020B0606030504020204" pitchFamily="34" charset="0"/>
              <a:buChar char="​"/>
              <a:defRPr sz="1800">
                <a:solidFill>
                  <a:schemeClr val="tx2"/>
                </a:solidFill>
              </a:defRPr>
            </a:lvl8pPr>
            <a:lvl9pPr marL="342900" indent="0">
              <a:buFont typeface="Open Sans" panose="020B0606030504020204" pitchFamily="34" charset="0"/>
              <a:buChar char="​"/>
              <a:defRPr sz="1800">
                <a:solidFill>
                  <a:schemeClr val="tx2"/>
                </a:solidFill>
              </a:defRPr>
            </a:lvl9pPr>
          </a:lstStyle>
          <a:p>
            <a:pPr lvl="0"/>
            <a:r>
              <a:rPr lang="en-US"/>
              <a:t>Text goes here</a:t>
            </a:r>
          </a:p>
          <a:p>
            <a:pPr lvl="0"/>
            <a:r>
              <a:rPr lang="en-US"/>
              <a:t>And it goes here </a:t>
            </a:r>
          </a:p>
          <a:p>
            <a:pPr lvl="0"/>
            <a:r>
              <a:rPr lang="en-US"/>
              <a:t>Third item here</a:t>
            </a:r>
          </a:p>
        </p:txBody>
      </p:sp>
      <p:sp>
        <p:nvSpPr>
          <p:cNvPr id="730"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TextBox 1">
            <a:extLst>
              <a:ext uri="{FF2B5EF4-FFF2-40B4-BE49-F238E27FC236}">
                <a16:creationId xmlns:a16="http://schemas.microsoft.com/office/drawing/2014/main" id="{EFAB009F-8C77-4345-BB40-5C6D1F329C80}"/>
              </a:ext>
            </a:extLst>
          </p:cNvPr>
          <p:cNvSpPr txBox="1"/>
          <p:nvPr userDrawn="1"/>
        </p:nvSpPr>
        <p:spPr>
          <a:xfrm>
            <a:off x="610289" y="1257625"/>
            <a:ext cx="1939871" cy="443198"/>
          </a:xfrm>
          <a:prstGeom prst="rect">
            <a:avLst/>
          </a:prstGeom>
        </p:spPr>
        <p:txBody>
          <a:bodyPr vert="horz" wrap="none" lIns="0" tIns="0" rIns="0" bIns="0" rtlCol="0" anchor="b">
            <a:noAutofit/>
          </a:bodyPr>
          <a:lstStyle>
            <a:lvl1pPr>
              <a:lnSpc>
                <a:spcPct val="90000"/>
              </a:lnSpc>
              <a:spcBef>
                <a:spcPct val="0"/>
              </a:spcBef>
              <a:buNone/>
              <a:defRPr sz="3200" b="0">
                <a:solidFill>
                  <a:schemeClr val="accent2"/>
                </a:solidFill>
                <a:latin typeface="+mj-lt"/>
              </a:defRPr>
            </a:lvl1pPr>
          </a:lstStyle>
          <a:p>
            <a:pPr lvl="0"/>
            <a:r>
              <a:rPr lang="en-US">
                <a:solidFill>
                  <a:schemeClr val="accent2"/>
                </a:solidFill>
              </a:rPr>
              <a:t>Agenda</a:t>
            </a:r>
          </a:p>
        </p:txBody>
      </p:sp>
    </p:spTree>
    <p:extLst>
      <p:ext uri="{BB962C8B-B14F-4D97-AF65-F5344CB8AC3E}">
        <p14:creationId xmlns:p14="http://schemas.microsoft.com/office/powerpoint/2010/main" val="27388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 Plum">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6215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text on left, purple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953CF3A7-833E-B042-A405-AB46430C4476}"/>
              </a:ext>
            </a:extLst>
          </p:cNvPr>
          <p:cNvSpPr>
            <a:spLocks noGrp="1"/>
          </p:cNvSpPr>
          <p:nvPr>
            <p:ph type="pic" sz="quarter" idx="4294967295" hasCustomPrompt="1"/>
          </p:nvPr>
        </p:nvSpPr>
        <p:spPr>
          <a:xfrm>
            <a:off x="8925484" y="4619335"/>
            <a:ext cx="2740025" cy="1371600"/>
          </a:xfrm>
        </p:spPr>
        <p:txBody>
          <a:bodyPr/>
          <a:lstStyle/>
          <a:p>
            <a:r>
              <a:rPr lang="en-US"/>
              <a:t>Click to insert logo or delete box if not needed</a:t>
            </a:r>
          </a:p>
        </p:txBody>
      </p:sp>
      <p:sp>
        <p:nvSpPr>
          <p:cNvPr id="17" name="page number">
            <a:extLst>
              <a:ext uri="{FF2B5EF4-FFF2-40B4-BE49-F238E27FC236}">
                <a16:creationId xmlns:a16="http://schemas.microsoft.com/office/drawing/2014/main" id="{D03B3F1E-BEE4-0C40-B954-F58A7FCE9AE3}"/>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4" name="TextBox 3">
            <a:extLst>
              <a:ext uri="{FF2B5EF4-FFF2-40B4-BE49-F238E27FC236}">
                <a16:creationId xmlns:a16="http://schemas.microsoft.com/office/drawing/2014/main" id="{4226FCB2-D41D-297F-D2DB-F4D4D124848E}"/>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15" name="Graphic 14">
            <a:extLst>
              <a:ext uri="{FF2B5EF4-FFF2-40B4-BE49-F238E27FC236}">
                <a16:creationId xmlns:a16="http://schemas.microsoft.com/office/drawing/2014/main" id="{6CAA017A-2E13-A386-F00A-F152D129421C}"/>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16135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solidFill>
                  <a:schemeClr val="accent2"/>
                </a:solidFill>
              </a:defRPr>
            </a:lvl1pPr>
          </a:lstStyle>
          <a:p>
            <a:r>
              <a:rPr lang="en-US" dirty="0"/>
              <a:t>Click to Add One Line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042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solidFill>
                  <a:schemeClr val="accent2"/>
                </a:solidFill>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0"/>
              </a:spcBef>
              <a:defRPr>
                <a:solidFill>
                  <a:schemeClr val="tx1"/>
                </a:solidFill>
              </a:defRPr>
            </a:lvl1pPr>
            <a:lvl2pPr>
              <a:spcBef>
                <a:spcPts val="0"/>
              </a:spcBef>
              <a:buClr>
                <a:schemeClr val="bg2">
                  <a:lumMod val="25000"/>
                </a:schemeClr>
              </a:buClr>
              <a:defRPr>
                <a:solidFill>
                  <a:schemeClr val="tx1"/>
                </a:solidFill>
              </a:defRPr>
            </a:lvl2pPr>
            <a:lvl3pPr>
              <a:spcBef>
                <a:spcPts val="0"/>
              </a:spcBef>
              <a:buClr>
                <a:schemeClr val="bg2">
                  <a:lumMod val="25000"/>
                </a:schemeClr>
              </a:buClr>
              <a:defRPr>
                <a:solidFill>
                  <a:schemeClr val="tx1"/>
                </a:solidFill>
              </a:defRPr>
            </a:lvl3pPr>
            <a:lvl4pPr>
              <a:spcBef>
                <a:spcPts val="0"/>
              </a:spcBef>
              <a:buClr>
                <a:schemeClr val="bg2">
                  <a:lumMod val="25000"/>
                </a:schemeClr>
              </a:buClr>
              <a:defRPr>
                <a:solidFill>
                  <a:schemeClr val="tx1"/>
                </a:solidFill>
              </a:defRPr>
            </a:lvl4pPr>
            <a:lvl5pPr>
              <a:spcBef>
                <a:spcPts val="0"/>
              </a:spcBef>
              <a:buClr>
                <a:schemeClr val="bg2">
                  <a:lumMod val="25000"/>
                </a:schemeClr>
              </a:buClr>
              <a:defRPr>
                <a:solidFill>
                  <a:schemeClr val="tx1"/>
                </a:solidFill>
              </a:defRPr>
            </a:lvl5pPr>
            <a:lvl6pPr>
              <a:buClr>
                <a:schemeClr val="bg2">
                  <a:lumMod val="25000"/>
                </a:schemeClr>
              </a:buClr>
              <a:defRPr>
                <a:solidFill>
                  <a:schemeClr val="bg2">
                    <a:lumMod val="25000"/>
                  </a:schemeClr>
                </a:solidFill>
              </a:defRPr>
            </a:lvl6pPr>
            <a:lvl7pPr>
              <a:defRPr/>
            </a:lvl7pPr>
            <a:lvl8pPr>
              <a:defRPr/>
            </a:lvl8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78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6013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ntent Balanced Color on Right">
    <p:spTree>
      <p:nvGrpSpPr>
        <p:cNvPr id="1" name=""/>
        <p:cNvGrpSpPr/>
        <p:nvPr/>
      </p:nvGrpSpPr>
      <p:grpSpPr>
        <a:xfrm>
          <a:off x="0" y="0"/>
          <a:ext cx="0" cy="0"/>
          <a:chOff x="0" y="0"/>
          <a:chExt cx="0" cy="0"/>
        </a:xfrm>
      </p:grpSpPr>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3381" y="1600201"/>
            <a:ext cx="5865445" cy="4572000"/>
          </a:xfrm>
          <a:solidFill>
            <a:srgbClr val="F4F8FA"/>
          </a:solid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Graphic on Left, Text on Right - Click to Edit</a:t>
            </a:r>
          </a:p>
        </p:txBody>
      </p:sp>
      <p:sp>
        <p:nvSpPr>
          <p:cNvPr id="7" name="page number">
            <a:extLst>
              <a:ext uri="{FF2B5EF4-FFF2-40B4-BE49-F238E27FC236}">
                <a16:creationId xmlns:a16="http://schemas.microsoft.com/office/drawing/2014/main" id="{1727F760-24DE-9A42-B7E9-356D8DC2BDA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CC3C30A-44C0-E837-19B2-6A2DFD1C7D7F}"/>
              </a:ext>
            </a:extLst>
          </p:cNvPr>
          <p:cNvSpPr>
            <a:spLocks noGrp="1"/>
          </p:cNvSpPr>
          <p:nvPr>
            <p:ph sz="quarter" idx="17" hasCustomPrompt="1"/>
          </p:nvPr>
        </p:nvSpPr>
        <p:spPr bwMode="ltGray">
          <a:xfrm>
            <a:off x="0" y="1600201"/>
            <a:ext cx="5893593" cy="4572000"/>
          </a:xfrm>
          <a:no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101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ntent Balanced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age number">
            <a:extLst>
              <a:ext uri="{FF2B5EF4-FFF2-40B4-BE49-F238E27FC236}">
                <a16:creationId xmlns:a16="http://schemas.microsoft.com/office/drawing/2014/main" id="{4FD1F5D3-21E9-5341-B48A-48F1E4CF33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7F87D5F-EABF-6E97-FCBB-22D4040C1B63}"/>
              </a:ext>
            </a:extLst>
          </p:cNvPr>
          <p:cNvSpPr>
            <a:spLocks noGrp="1"/>
          </p:cNvSpPr>
          <p:nvPr>
            <p:ph sz="quarter" idx="16" hasCustomPrompt="1"/>
          </p:nvPr>
        </p:nvSpPr>
        <p:spPr bwMode="ltGray">
          <a:xfrm>
            <a:off x="6323381" y="1600201"/>
            <a:ext cx="5865445" cy="4572000"/>
          </a:xfrm>
          <a:no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17">
            <a:extLst>
              <a:ext uri="{FF2B5EF4-FFF2-40B4-BE49-F238E27FC236}">
                <a16:creationId xmlns:a16="http://schemas.microsoft.com/office/drawing/2014/main" id="{CA8AC63D-F94C-D60E-8AB3-9211BDCC455C}"/>
              </a:ext>
            </a:extLst>
          </p:cNvPr>
          <p:cNvSpPr>
            <a:spLocks noGrp="1"/>
          </p:cNvSpPr>
          <p:nvPr>
            <p:ph sz="quarter" idx="17" hasCustomPrompt="1"/>
          </p:nvPr>
        </p:nvSpPr>
        <p:spPr bwMode="ltGray">
          <a:xfrm>
            <a:off x="0" y="1600201"/>
            <a:ext cx="5893593" cy="4572000"/>
          </a:xfrm>
          <a:solidFill>
            <a:srgbClr val="F4F8FA"/>
          </a:solid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036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Click to edit title"/>
          <p:cNvSpPr>
            <a:spLocks noGrp="1"/>
          </p:cNvSpPr>
          <p:nvPr>
            <p:ph type="title"/>
          </p:nvPr>
        </p:nvSpPr>
        <p:spPr>
          <a:xfrm>
            <a:off x="579809" y="412751"/>
            <a:ext cx="11001004" cy="381000"/>
          </a:xfrm>
          <a:prstGeom prst="rect">
            <a:avLst/>
          </a:prstGeom>
        </p:spPr>
        <p:txBody>
          <a:bodyPr vert="horz" wrap="none" lIns="0" tIns="0" rIns="0" bIns="0" rtlCol="0" anchor="b">
            <a:noAutofit/>
          </a:bodyPr>
          <a:lstStyle/>
          <a:p>
            <a:r>
              <a:rPr lang="en-US"/>
              <a:t>Click to edit Master default content style</a:t>
            </a:r>
          </a:p>
        </p:txBody>
      </p:sp>
      <p:sp>
        <p:nvSpPr>
          <p:cNvPr id="3" name="Click to edit content box"/>
          <p:cNvSpPr>
            <a:spLocks noGrp="1"/>
          </p:cNvSpPr>
          <p:nvPr>
            <p:ph type="body" idx="1"/>
          </p:nvPr>
        </p:nvSpPr>
        <p:spPr>
          <a:xfrm>
            <a:off x="609441" y="1600203"/>
            <a:ext cx="10969943" cy="458046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Footer Placeholder 3">
            <a:extLst>
              <a:ext uri="{FF2B5EF4-FFF2-40B4-BE49-F238E27FC236}">
                <a16:creationId xmlns:a16="http://schemas.microsoft.com/office/drawing/2014/main" id="{AA6C16E6-5A1F-46F7-8642-A7F025A5BDCF}"/>
              </a:ext>
            </a:extLst>
          </p:cNvPr>
          <p:cNvSpPr>
            <a:spLocks noGrp="1"/>
          </p:cNvSpPr>
          <p:nvPr>
            <p:ph type="ftr" sz="quarter" idx="3"/>
          </p:nvPr>
        </p:nvSpPr>
        <p:spPr>
          <a:xfrm>
            <a:off x="4037013" y="7352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3E586C86-F823-4766-9B10-773EDC51CC66}"/>
              </a:ext>
            </a:extLst>
          </p:cNvPr>
          <p:cNvSpPr>
            <a:spLocks noGrp="1"/>
          </p:cNvSpPr>
          <p:nvPr>
            <p:ph type="sldNum" sz="quarter" idx="4"/>
          </p:nvPr>
        </p:nvSpPr>
        <p:spPr>
          <a:xfrm>
            <a:off x="8609013" y="735203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95A3-96FB-4E80-91AF-4225D266C57B}" type="slidenum">
              <a:rPr lang="en-US" smtClean="0"/>
              <a:t>‹#›</a:t>
            </a:fld>
            <a:endParaRPr lang="en-US"/>
          </a:p>
        </p:txBody>
      </p:sp>
      <p:sp>
        <p:nvSpPr>
          <p:cNvPr id="46" name="TextBox 45">
            <a:extLst>
              <a:ext uri="{FF2B5EF4-FFF2-40B4-BE49-F238E27FC236}">
                <a16:creationId xmlns:a16="http://schemas.microsoft.com/office/drawing/2014/main" id="{CD85138C-BA05-506A-37F6-E09D7B567181}"/>
              </a:ext>
            </a:extLst>
          </p:cNvPr>
          <p:cNvSpPr txBox="1"/>
          <p:nvPr/>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6" name="Graphic 5">
            <a:extLst>
              <a:ext uri="{FF2B5EF4-FFF2-40B4-BE49-F238E27FC236}">
                <a16:creationId xmlns:a16="http://schemas.microsoft.com/office/drawing/2014/main" id="{D44F6323-6F3D-CE97-EED0-CB4332C66776}"/>
              </a:ext>
            </a:extLst>
          </p:cNvPr>
          <p:cNvPicPr>
            <a:picLocks noChangeAspect="1"/>
          </p:cNvPicPr>
          <p:nvPr userDrawn="1"/>
        </p:nvPicPr>
        <p:blipFill>
          <a:blip r:embed="rId28">
            <a:extLst>
              <a:ext uri="{96DAC541-7B7A-43D3-8B79-37D633B846F1}">
                <asvg:svgBlip xmlns:asvg="http://schemas.microsoft.com/office/drawing/2016/SVG/main" xmlns="" r:embed="rId29"/>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928140892"/>
      </p:ext>
    </p:extLst>
  </p:cSld>
  <p:clrMap bg1="lt1" tx1="dk1" bg2="lt2" tx2="dk2" accent1="accent1" accent2="accent2" accent3="accent3" accent4="accent4" accent5="accent5" accent6="accent6" hlink="hlink" folHlink="folHlink"/>
  <p:sldLayoutIdLst>
    <p:sldLayoutId id="2147484113" r:id="rId1"/>
    <p:sldLayoutId id="2147484112" r:id="rId2"/>
    <p:sldLayoutId id="2147483941" r:id="rId3"/>
    <p:sldLayoutId id="2147483949" r:id="rId4"/>
    <p:sldLayoutId id="2147483957" r:id="rId5"/>
    <p:sldLayoutId id="2147483956" r:id="rId6"/>
    <p:sldLayoutId id="2147483958" r:id="rId7"/>
    <p:sldLayoutId id="2147483959" r:id="rId8"/>
    <p:sldLayoutId id="2147484085" r:id="rId9"/>
    <p:sldLayoutId id="2147483960" r:id="rId10"/>
    <p:sldLayoutId id="2147483963" r:id="rId11"/>
    <p:sldLayoutId id="2147483961" r:id="rId12"/>
    <p:sldLayoutId id="2147483962" r:id="rId13"/>
    <p:sldLayoutId id="2147483964" r:id="rId14"/>
    <p:sldLayoutId id="2147483965" r:id="rId15"/>
    <p:sldLayoutId id="2147483966" r:id="rId16"/>
    <p:sldLayoutId id="2147484010" r:id="rId17"/>
    <p:sldLayoutId id="2147484011" r:id="rId18"/>
    <p:sldLayoutId id="2147484012" r:id="rId19"/>
    <p:sldLayoutId id="2147483979" r:id="rId20"/>
    <p:sldLayoutId id="2147484108" r:id="rId21"/>
    <p:sldLayoutId id="2147484109" r:id="rId22"/>
    <p:sldLayoutId id="2147484110" r:id="rId23"/>
    <p:sldLayoutId id="2147483983" r:id="rId24"/>
    <p:sldLayoutId id="2147483984" r:id="rId25"/>
    <p:sldLayoutId id="214748410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upport.microsoft.com/en-us/office/apply-a-template-to-an-existing-presentation-43f7fc75-db26-433b-8248-9fcd0093006b"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hyperlink" Target="http://brand-list@broadcom.com"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store and create your presentation</a:t>
            </a:r>
            <a:endParaRPr lang="en-US" dirty="0"/>
          </a:p>
        </p:txBody>
      </p:sp>
      <p:sp>
        <p:nvSpPr>
          <p:cNvPr id="4" name="Content Placeholder 3">
            <a:extLst>
              <a:ext uri="{FF2B5EF4-FFF2-40B4-BE49-F238E27FC236}">
                <a16:creationId xmlns:a16="http://schemas.microsoft.com/office/drawing/2014/main" id="{8EA01140-1085-AE81-AFA5-D43AF97713F8}"/>
              </a:ext>
            </a:extLst>
          </p:cNvPr>
          <p:cNvSpPr>
            <a:spLocks noGrp="1"/>
          </p:cNvSpPr>
          <p:nvPr>
            <p:ph sz="quarter" idx="17"/>
          </p:nvPr>
        </p:nvSpPr>
        <p:spPr>
          <a:xfrm>
            <a:off x="6514827" y="1195126"/>
            <a:ext cx="5486399" cy="4572000"/>
          </a:xfrm>
        </p:spPr>
        <p:txBody>
          <a:bodyPr vert="horz" lIns="0" tIns="0" rIns="0" bIns="0" rtlCol="0" anchor="t">
            <a:noAutofit/>
          </a:bodyPr>
          <a:lstStyle/>
          <a:p>
            <a:r>
              <a:rPr lang="en-US" sz="1200" dirty="0"/>
              <a:t>How to store and share your PowerPoint on Box or locally.</a:t>
            </a:r>
          </a:p>
          <a:p>
            <a:pPr marL="342900" indent="-342900">
              <a:buFont typeface="+mj-lt"/>
              <a:buAutoNum type="arabicPeriod"/>
            </a:pPr>
            <a:r>
              <a:rPr lang="en-US" sz="1200" dirty="0"/>
              <a:t>Identify a location in Box and store your PowerPoint deck. Share the document with collaborators as needed.</a:t>
            </a:r>
          </a:p>
          <a:p>
            <a:pPr marL="342900" indent="-342900">
              <a:buFont typeface="+mj-lt"/>
              <a:buAutoNum type="arabicPeriod"/>
            </a:pPr>
            <a:r>
              <a:rPr lang="en-US" sz="1200" dirty="0"/>
              <a:t>Edit in PowerPoint. Do not edit in Google Slides.</a:t>
            </a:r>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sz="1200" dirty="0"/>
          </a:p>
          <a:p>
            <a:pPr marL="342900" indent="-342900">
              <a:buFont typeface="+mj-lt"/>
              <a:buAutoNum type="arabicPeriod"/>
            </a:pPr>
            <a:endParaRPr lang="en-US" sz="1200" dirty="0"/>
          </a:p>
          <a:p>
            <a:pPr marL="228600" indent="-228600">
              <a:buFont typeface="+mj-lt"/>
              <a:buAutoNum type="arabicPeriod"/>
            </a:pPr>
            <a:r>
              <a:rPr lang="en-US" sz="1200" dirty="0"/>
              <a:t>Lock the file while you are editing it to avoid versioning issues.</a:t>
            </a:r>
            <a:br>
              <a:rPr lang="en-US" sz="1200" dirty="0"/>
            </a:br>
            <a:r>
              <a:rPr lang="en-US" sz="1200" dirty="0"/>
              <a:t/>
            </a:r>
            <a:br>
              <a:rPr lang="en-US" sz="1200" dirty="0"/>
            </a:br>
            <a:r>
              <a:rPr lang="en-US" sz="1200" dirty="0"/>
              <a:t/>
            </a:r>
            <a:br>
              <a:rPr lang="en-US" sz="1200" dirty="0"/>
            </a:br>
            <a:r>
              <a:rPr lang="en-US" sz="1200" dirty="0"/>
              <a:t/>
            </a:r>
            <a:br>
              <a:rPr lang="en-US" sz="1200" dirty="0"/>
            </a:br>
            <a:r>
              <a:rPr lang="en-US" sz="1200" dirty="0"/>
              <a:t/>
            </a:r>
            <a:br>
              <a:rPr lang="en-US" sz="1200" dirty="0"/>
            </a:br>
            <a:endParaRPr lang="en-US" sz="1200" dirty="0"/>
          </a:p>
          <a:p>
            <a:pPr marL="342900" indent="-342900">
              <a:buFont typeface="+mj-lt"/>
              <a:buAutoNum type="arabicPeriod"/>
            </a:pPr>
            <a:r>
              <a:rPr lang="en-US" sz="1200" dirty="0"/>
              <a:t>Save the PowerPoint and you will see your edits reflected in the version on Box. Alternatively, you can upload a new file version.</a:t>
            </a:r>
          </a:p>
        </p:txBody>
      </p:sp>
      <p:pic>
        <p:nvPicPr>
          <p:cNvPr id="5" name="Picture 4" descr="A screenshot of a computer&#10;&#10;Description automatically generated">
            <a:extLst>
              <a:ext uri="{FF2B5EF4-FFF2-40B4-BE49-F238E27FC236}">
                <a16:creationId xmlns:a16="http://schemas.microsoft.com/office/drawing/2014/main" id="{6284501C-3A20-9015-D6F5-C47D46224D11}"/>
              </a:ext>
            </a:extLst>
          </p:cNvPr>
          <p:cNvPicPr>
            <a:picLocks noChangeAspect="1"/>
          </p:cNvPicPr>
          <p:nvPr/>
        </p:nvPicPr>
        <p:blipFill>
          <a:blip r:embed="rId2"/>
          <a:stretch>
            <a:fillRect/>
          </a:stretch>
        </p:blipFill>
        <p:spPr>
          <a:xfrm>
            <a:off x="6810633" y="2210460"/>
            <a:ext cx="1891933" cy="1418949"/>
          </a:xfrm>
          <a:prstGeom prst="rect">
            <a:avLst/>
          </a:prstGeom>
        </p:spPr>
      </p:pic>
      <p:pic>
        <p:nvPicPr>
          <p:cNvPr id="7" name="Picture 6" descr="A screenshot of a computer application&#10;&#10;Description automatically generated">
            <a:extLst>
              <a:ext uri="{FF2B5EF4-FFF2-40B4-BE49-F238E27FC236}">
                <a16:creationId xmlns:a16="http://schemas.microsoft.com/office/drawing/2014/main" id="{DE0102BD-5E98-B621-2090-08534538440D}"/>
              </a:ext>
            </a:extLst>
          </p:cNvPr>
          <p:cNvPicPr>
            <a:picLocks noChangeAspect="1"/>
          </p:cNvPicPr>
          <p:nvPr/>
        </p:nvPicPr>
        <p:blipFill rotWithShape="1">
          <a:blip r:embed="rId3"/>
          <a:srcRect b="35883"/>
          <a:stretch/>
        </p:blipFill>
        <p:spPr>
          <a:xfrm>
            <a:off x="6705532" y="3897940"/>
            <a:ext cx="2932457" cy="994905"/>
          </a:xfrm>
          <a:prstGeom prst="rect">
            <a:avLst/>
          </a:prstGeom>
        </p:spPr>
      </p:pic>
      <p:cxnSp>
        <p:nvCxnSpPr>
          <p:cNvPr id="14" name="Straight Connector 13">
            <a:extLst>
              <a:ext uri="{FF2B5EF4-FFF2-40B4-BE49-F238E27FC236}">
                <a16:creationId xmlns:a16="http://schemas.microsoft.com/office/drawing/2014/main" id="{F003287D-7B5B-C7A2-0029-94F7C0F0A814}"/>
              </a:ext>
            </a:extLst>
          </p:cNvPr>
          <p:cNvCxnSpPr>
            <a:cxnSpLocks/>
          </p:cNvCxnSpPr>
          <p:nvPr/>
        </p:nvCxnSpPr>
        <p:spPr bwMode="gray">
          <a:xfrm>
            <a:off x="6810633" y="3142503"/>
            <a:ext cx="1736293" cy="436887"/>
          </a:xfrm>
          <a:prstGeom prst="line">
            <a:avLst/>
          </a:prstGeom>
          <a:ln w="25400">
            <a:solidFill>
              <a:srgbClr val="B72835"/>
            </a:solidFill>
            <a:miter lim="800000"/>
            <a:tailEnd type="none"/>
          </a:ln>
        </p:spPr>
        <p:style>
          <a:lnRef idx="1">
            <a:schemeClr val="accent1"/>
          </a:lnRef>
          <a:fillRef idx="0">
            <a:schemeClr val="accent1"/>
          </a:fillRef>
          <a:effectRef idx="0">
            <a:schemeClr val="accent1"/>
          </a:effectRef>
          <a:fontRef idx="minor">
            <a:schemeClr val="tx1"/>
          </a:fontRef>
        </p:style>
      </p:cxnSp>
      <p:sp>
        <p:nvSpPr>
          <p:cNvPr id="3" name="Content Placeholder 3">
            <a:extLst>
              <a:ext uri="{FF2B5EF4-FFF2-40B4-BE49-F238E27FC236}">
                <a16:creationId xmlns:a16="http://schemas.microsoft.com/office/drawing/2014/main" id="{37E5F0BE-AFCE-EC92-7E6E-AF0D84D08872}"/>
              </a:ext>
            </a:extLst>
          </p:cNvPr>
          <p:cNvSpPr txBox="1">
            <a:spLocks/>
          </p:cNvSpPr>
          <p:nvPr/>
        </p:nvSpPr>
        <p:spPr>
          <a:xfrm>
            <a:off x="608013" y="1195126"/>
            <a:ext cx="5313783" cy="3723715"/>
          </a:xfrm>
          <a:prstGeom prst="rect">
            <a:avLst/>
          </a:prstGeom>
        </p:spPr>
        <p:txBody>
          <a:bodyPr vert="horz" lIns="0" tIns="0" rIns="0" bIns="0" rtlCol="0" anchor="t">
            <a:noAutofit/>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lang="en-US" sz="1800" kern="1200" dirty="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600" kern="1200" dirty="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lang="en-US" sz="1400" kern="1200" dirty="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lang="en-US" sz="1200" kern="1200" dirty="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lang="en-US" sz="1200" kern="1200" dirty="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lang="en-US" sz="1200" kern="1200" dirty="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lang="en-US" sz="1200" kern="1200" dirty="0">
                <a:solidFill>
                  <a:schemeClr val="tx1"/>
                </a:solidFill>
                <a:latin typeface="+mn-lt"/>
                <a:ea typeface="+mn-ea"/>
                <a:cs typeface="+mn-cs"/>
              </a:defRPr>
            </a:lvl9pPr>
          </a:lstStyle>
          <a:p>
            <a:pPr marL="285750" indent="-285750">
              <a:buFont typeface="Arial" panose="020B0604020202020204" pitchFamily="34" charset="0"/>
              <a:buChar char="•"/>
            </a:pPr>
            <a:r>
              <a:rPr lang="en-US" sz="1200" dirty="0"/>
              <a:t>Use Box or save locally when storing your PowerPoint document to avoid unexpected behaviors introduced by Google Drive storage and inadvertent Google Slide conversion.</a:t>
            </a:r>
          </a:p>
          <a:p>
            <a:pPr marL="285750" indent="-285750">
              <a:buFont typeface="Arial" panose="020B0604020202020204" pitchFamily="34" charset="0"/>
              <a:buChar char="•"/>
            </a:pPr>
            <a:r>
              <a:rPr lang="en-US" sz="1200" dirty="0"/>
              <a:t>Google Slides will introduce unexpected behaviors:</a:t>
            </a:r>
          </a:p>
          <a:p>
            <a:pPr marL="800100" lvl="1" indent="-342900"/>
            <a:r>
              <a:rPr lang="en-US" sz="1200" dirty="0"/>
              <a:t>Metropolis will not render correctly—a substitute Google font will replace it</a:t>
            </a:r>
          </a:p>
          <a:p>
            <a:pPr marL="800100" lvl="1" indent="-342900"/>
            <a:r>
              <a:rPr lang="en-US" sz="1200" dirty="0"/>
              <a:t>Charts and graphs will lose their association with Excel documents </a:t>
            </a:r>
          </a:p>
          <a:p>
            <a:pPr marL="800100" lvl="1" indent="-342900"/>
            <a:r>
              <a:rPr lang="en-US" sz="1200" dirty="0"/>
              <a:t>Animation functionality will be changed or lost</a:t>
            </a:r>
          </a:p>
          <a:p>
            <a:pPr marL="342900" indent="-342900">
              <a:buFont typeface="Arial" panose="020B0604020202020204" pitchFamily="34" charset="0"/>
              <a:buChar char="•"/>
            </a:pPr>
            <a:r>
              <a:rPr lang="en-US" sz="1200" dirty="0"/>
              <a:t>If you store your PowerPoint on Google drive, change your settings so Google Slides does not open by default:</a:t>
            </a:r>
          </a:p>
          <a:p>
            <a:pPr marL="800100" lvl="1" indent="-342900"/>
            <a:r>
              <a:rPr lang="en-US" sz="1200" dirty="0"/>
              <a:t>Go to </a:t>
            </a:r>
            <a:r>
              <a:rPr lang="en-US" sz="1200" dirty="0" err="1"/>
              <a:t>drive.google.com</a:t>
            </a:r>
            <a:r>
              <a:rPr lang="en-US" sz="1200" dirty="0"/>
              <a:t>. Click Settings          Settings</a:t>
            </a:r>
          </a:p>
          <a:p>
            <a:pPr marL="800100" lvl="1" indent="-342900"/>
            <a:r>
              <a:rPr lang="en-US" sz="1200" dirty="0"/>
              <a:t>Click Manage apps. </a:t>
            </a:r>
          </a:p>
          <a:p>
            <a:pPr marL="800100" lvl="1" indent="-342900"/>
            <a:r>
              <a:rPr lang="en-US" sz="1200" dirty="0"/>
              <a:t>Find Slides. Next to the app, to the left of "Use by default," </a:t>
            </a:r>
            <a:br>
              <a:rPr lang="en-US" sz="1200" dirty="0"/>
            </a:br>
            <a:r>
              <a:rPr lang="en-US" sz="1200" b="1" i="1" dirty="0"/>
              <a:t>uncheck the box.</a:t>
            </a:r>
            <a:endParaRPr lang="en-US" sz="1200" dirty="0"/>
          </a:p>
        </p:txBody>
      </p:sp>
      <p:pic>
        <p:nvPicPr>
          <p:cNvPr id="6" name="Picture 5" descr="Settings">
            <a:extLst>
              <a:ext uri="{FF2B5EF4-FFF2-40B4-BE49-F238E27FC236}">
                <a16:creationId xmlns:a16="http://schemas.microsoft.com/office/drawing/2014/main" id="{47D153FD-1F9A-9D6E-B522-F5DA90560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9681" y="4117782"/>
            <a:ext cx="228600" cy="2286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and then">
            <a:extLst>
              <a:ext uri="{FF2B5EF4-FFF2-40B4-BE49-F238E27FC236}">
                <a16:creationId xmlns:a16="http://schemas.microsoft.com/office/drawing/2014/main" id="{C78962AE-4D7C-7FCF-841C-B8CB585A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3640" y="4117782"/>
            <a:ext cx="228600" cy="22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39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a:xfrm>
            <a:off x="593766" y="3014482"/>
            <a:ext cx="5933158" cy="1229360"/>
          </a:xfrm>
        </p:spPr>
        <p:txBody>
          <a:bodyPr/>
          <a:lstStyle/>
          <a:p>
            <a:r>
              <a:rPr lang="en-US" sz="6000" dirty="0">
                <a:solidFill>
                  <a:schemeClr val="bg1"/>
                </a:solidFill>
              </a:rPr>
              <a:t>Thank You</a:t>
            </a:r>
            <a:endParaRPr lang="en-US" sz="6000" dirty="0"/>
          </a:p>
        </p:txBody>
      </p:sp>
      <p:sp>
        <p:nvSpPr>
          <p:cNvPr id="3" name="Subtitle 2">
            <a:extLst>
              <a:ext uri="{FF2B5EF4-FFF2-40B4-BE49-F238E27FC236}">
                <a16:creationId xmlns:a16="http://schemas.microsoft.com/office/drawing/2014/main" id="{24BA032B-EB3B-30B3-4A0C-F7F8E9F7E1F2}"/>
              </a:ext>
            </a:extLst>
          </p:cNvPr>
          <p:cNvSpPr>
            <a:spLocks noGrp="1"/>
          </p:cNvSpPr>
          <p:nvPr>
            <p:ph type="subTitle" idx="10"/>
          </p:nvPr>
        </p:nvSpPr>
        <p:spPr>
          <a:xfrm>
            <a:off x="593766" y="4389699"/>
            <a:ext cx="5933158" cy="700882"/>
          </a:xfrm>
        </p:spPr>
        <p:txBody>
          <a:bodyPr/>
          <a:lstStyle/>
          <a:p>
            <a:r>
              <a:rPr lang="en-US" dirty="0"/>
              <a:t>Text</a:t>
            </a:r>
          </a:p>
          <a:p>
            <a:endParaRPr lang="en-US" dirty="0"/>
          </a:p>
        </p:txBody>
      </p:sp>
      <p:sp>
        <p:nvSpPr>
          <p:cNvPr id="4" name="TextBox 3">
            <a:extLst>
              <a:ext uri="{FF2B5EF4-FFF2-40B4-BE49-F238E27FC236}">
                <a16:creationId xmlns:a16="http://schemas.microsoft.com/office/drawing/2014/main" id="{21E80DEF-AAB8-394B-CDEF-171E89BE9920}"/>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414071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convert slides and avoid unexpected behavior</a:t>
            </a:r>
            <a:endParaRPr lang="en-US" dirty="0"/>
          </a:p>
        </p:txBody>
      </p:sp>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53442" y="1090450"/>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How to convert your existing deck to this template</a:t>
            </a:r>
          </a:p>
          <a:p>
            <a:pPr marL="342900" indent="-342900">
              <a:buFont typeface="+mj-lt"/>
              <a:buAutoNum type="arabicPeriod"/>
            </a:pPr>
            <a:r>
              <a:rPr lang="en-US" sz="1200" dirty="0"/>
              <a:t>Open the deck you want to convert. Copy all the slides from the deck you want to convert (select all slides in the slide view pane and copy into the slide view pane of this template deck). </a:t>
            </a:r>
          </a:p>
          <a:p>
            <a:pPr marL="342900" indent="-342900">
              <a:buFont typeface="+mj-lt"/>
              <a:buAutoNum type="arabicPeriod"/>
            </a:pPr>
            <a:r>
              <a:rPr lang="en-US" sz="1200" dirty="0"/>
              <a:t>Paste the slides into this Explore 2024 PowerPoint template. </a:t>
            </a:r>
          </a:p>
          <a:p>
            <a:pPr marL="342900" indent="-342900">
              <a:buFont typeface="+mj-lt"/>
              <a:buAutoNum type="arabicPeriod"/>
            </a:pPr>
            <a:r>
              <a:rPr lang="en-US" sz="1200" dirty="0"/>
              <a:t>Important: Select “</a:t>
            </a:r>
            <a:r>
              <a:rPr lang="en-US" sz="1200" b="1" dirty="0">
                <a:solidFill>
                  <a:schemeClr val="accent3"/>
                </a:solidFill>
              </a:rPr>
              <a:t>Use destination theme</a:t>
            </a:r>
            <a:r>
              <a:rPr lang="en-US" sz="1200" dirty="0"/>
              <a:t>” from the drop down that appears by the clipboard icon in the slide view panel. </a:t>
            </a:r>
          </a:p>
          <a:p>
            <a:pPr marL="342900" indent="-342900">
              <a:buFont typeface="+mj-lt"/>
              <a:buAutoNum type="arabicPeriod"/>
            </a:pPr>
            <a:r>
              <a:rPr lang="en-US" sz="1200" dirty="0"/>
              <a:t>Shifts/changes to your content should be minimal. Click through your slides. Manually adjust as needed or reassign a master slide layout that is a better fit. </a:t>
            </a:r>
          </a:p>
          <a:p>
            <a:r>
              <a:rPr lang="en-US" sz="1200" dirty="0"/>
              <a:t>There are several other methods to convert your deck. </a:t>
            </a:r>
            <a:r>
              <a:rPr lang="en-US" sz="1200" dirty="0">
                <a:hlinkClick r:id="rId2"/>
              </a:rPr>
              <a:t>Reference the Microsoft PowerPoint Support Documentation for more information.</a:t>
            </a:r>
            <a:endParaRPr lang="en-US" sz="1200" dirty="0"/>
          </a:p>
        </p:txBody>
      </p:sp>
      <p:sp>
        <p:nvSpPr>
          <p:cNvPr id="9" name="Content Placeholder 4">
            <a:extLst>
              <a:ext uri="{FF2B5EF4-FFF2-40B4-BE49-F238E27FC236}">
                <a16:creationId xmlns:a16="http://schemas.microsoft.com/office/drawing/2014/main" id="{D29BE506-6C6A-6A19-F728-637A00C5EFB7}"/>
              </a:ext>
            </a:extLst>
          </p:cNvPr>
          <p:cNvSpPr txBox="1">
            <a:spLocks/>
          </p:cNvSpPr>
          <p:nvPr/>
        </p:nvSpPr>
        <p:spPr>
          <a:xfrm>
            <a:off x="6488613" y="1143000"/>
            <a:ext cx="570021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Known issues when converting from Broadcom PPT templates:</a:t>
            </a:r>
          </a:p>
          <a:p>
            <a:pPr marL="342900" indent="-342900">
              <a:buFont typeface="Arial" panose="020B0604020202020204" pitchFamily="34" charset="0"/>
              <a:buChar char="•"/>
            </a:pPr>
            <a:r>
              <a:rPr lang="en-US" sz="1200" dirty="0"/>
              <a:t>Title text should should be </a:t>
            </a:r>
            <a:r>
              <a:rPr lang="en-US" sz="1200" dirty="0">
                <a:solidFill>
                  <a:schemeClr val="accent2"/>
                </a:solidFill>
              </a:rPr>
              <a:t>Metropolis Light, 28 (dark teal, Accent 2), </a:t>
            </a:r>
            <a:r>
              <a:rPr lang="en-US" sz="1200" dirty="0"/>
              <a:t>not Bold</a:t>
            </a:r>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endParaRPr lang="en-US" sz="1200" dirty="0"/>
          </a:p>
          <a:p>
            <a:pPr marL="342900" indent="-342900">
              <a:buFont typeface="Arial" panose="020B0604020202020204" pitchFamily="34" charset="0"/>
              <a:buChar char="•"/>
            </a:pPr>
            <a:r>
              <a:rPr lang="en-US" sz="1200" dirty="0"/>
              <a:t>When converting from a VMware by Broadcom deck, some light gray backgrounds will default to lavender. Adjust the color manually.</a:t>
            </a:r>
          </a:p>
          <a:p>
            <a:pPr marL="342900" indent="-342900">
              <a:buFont typeface="Arial" panose="020B0604020202020204" pitchFamily="34" charset="0"/>
              <a:buChar char="•"/>
            </a:pPr>
            <a:endParaRPr lang="en-US" sz="1200" dirty="0">
              <a:solidFill>
                <a:schemeClr val="accent2"/>
              </a:solidFill>
            </a:endParaRPr>
          </a:p>
          <a:p>
            <a:pPr>
              <a:buNone/>
            </a:pPr>
            <a:endParaRPr lang="en-US" sz="1200" dirty="0">
              <a:solidFill>
                <a:schemeClr val="accent2"/>
              </a:solidFill>
            </a:endParaRPr>
          </a:p>
        </p:txBody>
      </p:sp>
      <p:pic>
        <p:nvPicPr>
          <p:cNvPr id="10" name="Picture 9" descr="A screenshot of a computer&#10;&#10;Description automatically generated">
            <a:extLst>
              <a:ext uri="{FF2B5EF4-FFF2-40B4-BE49-F238E27FC236}">
                <a16:creationId xmlns:a16="http://schemas.microsoft.com/office/drawing/2014/main" id="{A11105A9-E3CC-5E96-7651-AA66228F9112}"/>
              </a:ext>
            </a:extLst>
          </p:cNvPr>
          <p:cNvPicPr>
            <a:picLocks noChangeAspect="1"/>
          </p:cNvPicPr>
          <p:nvPr/>
        </p:nvPicPr>
        <p:blipFill>
          <a:blip r:embed="rId3"/>
          <a:stretch>
            <a:fillRect/>
          </a:stretch>
        </p:blipFill>
        <p:spPr>
          <a:xfrm>
            <a:off x="6930580" y="1979229"/>
            <a:ext cx="2811384" cy="1226647"/>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DCEB9D8-ACCA-ABD1-6185-0CA0ABE8A509}"/>
              </a:ext>
            </a:extLst>
          </p:cNvPr>
          <p:cNvPicPr>
            <a:picLocks noChangeAspect="1"/>
          </p:cNvPicPr>
          <p:nvPr/>
        </p:nvPicPr>
        <p:blipFill>
          <a:blip r:embed="rId4"/>
          <a:stretch>
            <a:fillRect/>
          </a:stretch>
        </p:blipFill>
        <p:spPr>
          <a:xfrm>
            <a:off x="6963159" y="4020429"/>
            <a:ext cx="2778805" cy="1642021"/>
          </a:xfrm>
          <a:prstGeom prst="rect">
            <a:avLst/>
          </a:prstGeom>
        </p:spPr>
      </p:pic>
    </p:spTree>
    <p:extLst>
      <p:ext uri="{BB962C8B-B14F-4D97-AF65-F5344CB8AC3E}">
        <p14:creationId xmlns:p14="http://schemas.microsoft.com/office/powerpoint/2010/main" val="200148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374A4-8AEB-800A-566E-4F1AB585A89A}"/>
              </a:ext>
            </a:extLst>
          </p:cNvPr>
          <p:cNvSpPr>
            <a:spLocks noGrp="1"/>
          </p:cNvSpPr>
          <p:nvPr>
            <p:ph type="title"/>
          </p:nvPr>
        </p:nvSpPr>
        <p:spPr>
          <a:xfrm>
            <a:off x="608013" y="546019"/>
            <a:ext cx="11001004" cy="381000"/>
          </a:xfrm>
        </p:spPr>
        <p:txBody>
          <a:bodyPr/>
          <a:lstStyle/>
          <a:p>
            <a:r>
              <a:rPr lang="en-US" dirty="0"/>
              <a:t>Quick Guide</a:t>
            </a:r>
            <a:br>
              <a:rPr lang="en-US" dirty="0"/>
            </a:br>
            <a:r>
              <a:rPr lang="en-US" sz="2000" dirty="0"/>
              <a:t>Start here to create effective, on-brand content</a:t>
            </a:r>
            <a:endParaRPr lang="en-US" dirty="0"/>
          </a:p>
        </p:txBody>
      </p:sp>
      <p:sp>
        <p:nvSpPr>
          <p:cNvPr id="8" name="Content Placeholder 4">
            <a:extLst>
              <a:ext uri="{FF2B5EF4-FFF2-40B4-BE49-F238E27FC236}">
                <a16:creationId xmlns:a16="http://schemas.microsoft.com/office/drawing/2014/main" id="{8456DF7F-5EAE-0C1E-3B73-4DAF04583B48}"/>
              </a:ext>
            </a:extLst>
          </p:cNvPr>
          <p:cNvSpPr txBox="1">
            <a:spLocks/>
          </p:cNvSpPr>
          <p:nvPr/>
        </p:nvSpPr>
        <p:spPr>
          <a:xfrm>
            <a:off x="553442" y="1090450"/>
            <a:ext cx="10256072" cy="4572000"/>
          </a:xfrm>
          <a:prstGeom prst="rect">
            <a:avLst/>
          </a:prstGeom>
          <a:noFill/>
        </p:spPr>
        <p:txBody>
          <a:bodyPr/>
          <a:lst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a:lstStyle>
          <a:p>
            <a:r>
              <a:rPr lang="en-US" sz="1200" dirty="0"/>
              <a:t> Product Names</a:t>
            </a:r>
          </a:p>
          <a:p>
            <a:pPr marL="171450" indent="-171450">
              <a:buFont typeface="Arial" panose="020B0604020202020204" pitchFamily="34" charset="0"/>
              <a:buChar char="•"/>
            </a:pPr>
            <a:r>
              <a:rPr lang="en-US" sz="1200" dirty="0"/>
              <a:t>Always use the full product name on first use.</a:t>
            </a:r>
          </a:p>
          <a:p>
            <a:pPr marL="171450" indent="-171450">
              <a:buFont typeface="Arial" panose="020B0604020202020204" pitchFamily="34" charset="0"/>
              <a:buChar char="•"/>
            </a:pPr>
            <a:r>
              <a:rPr lang="en-US" sz="1200" dirty="0"/>
              <a:t>Don’t abbreviate product names, especially trademarked ones. Doing so consistently can jeopardize our trademark ownership.</a:t>
            </a:r>
          </a:p>
          <a:p>
            <a:pPr marL="171450" indent="-171450">
              <a:buFont typeface="Arial" panose="020B0604020202020204" pitchFamily="34" charset="0"/>
              <a:buChar char="•"/>
            </a:pPr>
            <a:r>
              <a:rPr lang="en-US" sz="1200" dirty="0"/>
              <a:t>Contact the </a:t>
            </a:r>
            <a:r>
              <a:rPr lang="en-US" sz="1200" dirty="0">
                <a:hlinkClick r:id="rId2"/>
              </a:rPr>
              <a:t>Brand team </a:t>
            </a:r>
            <a:r>
              <a:rPr lang="en-US" sz="1200" dirty="0"/>
              <a:t>if you have questions about how to write a product name in a small space.</a:t>
            </a:r>
          </a:p>
          <a:p>
            <a:r>
              <a:rPr lang="en-US" sz="1200" dirty="0"/>
              <a:t>Capitalization</a:t>
            </a:r>
          </a:p>
          <a:p>
            <a:pPr marL="171450" indent="-171450">
              <a:buFont typeface="Arial" panose="020B0604020202020204" pitchFamily="34" charset="0"/>
              <a:buChar char="•"/>
            </a:pPr>
            <a:r>
              <a:rPr lang="en-US" sz="1200" dirty="0"/>
              <a:t>Headlines Use Title Case: Capitalize the first letter of each word, except articles (e.g., a, the) and prepositions (e.g., with, for). Remember to capitalize “Is” in title case, because it’s a verb.</a:t>
            </a:r>
          </a:p>
          <a:p>
            <a:pPr marL="171450" indent="-171450">
              <a:buFont typeface="Arial" panose="020B0604020202020204" pitchFamily="34" charset="0"/>
              <a:buChar char="•"/>
            </a:pPr>
            <a:r>
              <a:rPr lang="en-US" sz="1200" dirty="0"/>
              <a:t>Subheads use sentence case: Only capitalize the first letter of the first word and any proper nouns (e.g., names of people, products or companies). Think about how you’d capitalize a sentence.  </a:t>
            </a:r>
          </a:p>
        </p:txBody>
      </p:sp>
    </p:spTree>
    <p:extLst>
      <p:ext uri="{BB962C8B-B14F-4D97-AF65-F5344CB8AC3E}">
        <p14:creationId xmlns:p14="http://schemas.microsoft.com/office/powerpoint/2010/main" val="1975936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D50C-D47A-20CC-E6F1-C270E713D952}"/>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95EF5967-220B-5169-0BB7-AA56F9CC275C}"/>
              </a:ext>
            </a:extLst>
          </p:cNvPr>
          <p:cNvSpPr>
            <a:spLocks noGrp="1"/>
          </p:cNvSpPr>
          <p:nvPr>
            <p:ph type="subTitle" idx="10"/>
          </p:nvPr>
        </p:nvSpPr>
        <p:spPr/>
        <p:txBody>
          <a:bodyPr/>
          <a:lstStyle/>
          <a:p>
            <a:endParaRPr lang="en-US" dirty="0"/>
          </a:p>
        </p:txBody>
      </p:sp>
      <p:sp>
        <p:nvSpPr>
          <p:cNvPr id="4" name="Text Placeholder 3">
            <a:extLst>
              <a:ext uri="{FF2B5EF4-FFF2-40B4-BE49-F238E27FC236}">
                <a16:creationId xmlns:a16="http://schemas.microsoft.com/office/drawing/2014/main" id="{4E1B46B0-8B3F-FC6D-D991-49C3BE248DB9}"/>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8E93427D-9CB4-A44D-35EC-0DE1989F5A84}"/>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132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22FB045-4DAE-A1C8-DF9F-B4AA0ED41E3E}"/>
              </a:ext>
            </a:extLst>
          </p:cNvPr>
          <p:cNvSpPr>
            <a:spLocks noGrp="1"/>
          </p:cNvSpPr>
          <p:nvPr>
            <p:ph type="body" sz="quarter" idx="11"/>
          </p:nvPr>
        </p:nvSpPr>
        <p:spPr/>
        <p:txBody>
          <a:bodyPr/>
          <a:lstStyle/>
          <a:p>
            <a:endParaRPr lang="en-US"/>
          </a:p>
        </p:txBody>
      </p:sp>
      <p:sp>
        <p:nvSpPr>
          <p:cNvPr id="14" name="Text Placeholder 13">
            <a:extLst>
              <a:ext uri="{FF2B5EF4-FFF2-40B4-BE49-F238E27FC236}">
                <a16:creationId xmlns:a16="http://schemas.microsoft.com/office/drawing/2014/main" id="{C02107BA-34B4-85E7-3812-729A10DEF8A7}"/>
              </a:ext>
            </a:extLst>
          </p:cNvPr>
          <p:cNvSpPr>
            <a:spLocks noGrp="1"/>
          </p:cNvSpPr>
          <p:nvPr>
            <p:ph type="body" sz="quarter" idx="12"/>
          </p:nvPr>
        </p:nvSpPr>
        <p:spPr/>
        <p:txBody>
          <a:bodyPr/>
          <a:lstStyle/>
          <a:p>
            <a:endParaRPr lang="en-US"/>
          </a:p>
        </p:txBody>
      </p:sp>
      <p:sp>
        <p:nvSpPr>
          <p:cNvPr id="15" name="Text Placeholder 14">
            <a:extLst>
              <a:ext uri="{FF2B5EF4-FFF2-40B4-BE49-F238E27FC236}">
                <a16:creationId xmlns:a16="http://schemas.microsoft.com/office/drawing/2014/main" id="{E4890F4D-2A2A-476E-87B3-B4740C3D18E2}"/>
              </a:ext>
            </a:extLst>
          </p:cNvPr>
          <p:cNvSpPr>
            <a:spLocks noGrp="1"/>
          </p:cNvSpPr>
          <p:nvPr>
            <p:ph type="body" sz="quarter" idx="14"/>
          </p:nvPr>
        </p:nvSpPr>
        <p:spPr/>
        <p:txBody>
          <a:bodyPr/>
          <a:lstStyle/>
          <a:p>
            <a:endParaRPr lang="en-US" dirty="0"/>
          </a:p>
        </p:txBody>
      </p:sp>
      <p:sp>
        <p:nvSpPr>
          <p:cNvPr id="8" name="Title 4" title="Title">
            <a:extLst>
              <a:ext uri="{FF2B5EF4-FFF2-40B4-BE49-F238E27FC236}">
                <a16:creationId xmlns:a16="http://schemas.microsoft.com/office/drawing/2014/main" id="{6AF36ABC-9C30-E49E-A919-AC10E0F93B73}"/>
              </a:ext>
            </a:extLst>
          </p:cNvPr>
          <p:cNvSpPr>
            <a:spLocks noGrp="1"/>
          </p:cNvSpPr>
          <p:nvPr>
            <p:ph type="title"/>
          </p:nvPr>
        </p:nvSpPr>
        <p:spPr/>
        <p:txBody>
          <a:bodyPr/>
          <a:lstStyle/>
          <a:p>
            <a:r>
              <a:rPr lang="en-US" sz="4000" dirty="0"/>
              <a:t>Session Title</a:t>
            </a:r>
            <a:endParaRPr lang="en-US" dirty="0"/>
          </a:p>
        </p:txBody>
      </p:sp>
      <p:sp>
        <p:nvSpPr>
          <p:cNvPr id="9" name="Subtitle 5" title="Subtitle">
            <a:extLst>
              <a:ext uri="{FF2B5EF4-FFF2-40B4-BE49-F238E27FC236}">
                <a16:creationId xmlns:a16="http://schemas.microsoft.com/office/drawing/2014/main" id="{5C458ECF-94C9-BC18-C2C8-2A294DE58AE8}"/>
              </a:ext>
            </a:extLst>
          </p:cNvPr>
          <p:cNvSpPr>
            <a:spLocks noGrp="1"/>
          </p:cNvSpPr>
          <p:nvPr>
            <p:ph type="subTitle" idx="4294967295"/>
          </p:nvPr>
        </p:nvSpPr>
        <p:spPr>
          <a:xfrm>
            <a:off x="588494" y="4446003"/>
            <a:ext cx="5505917" cy="416403"/>
          </a:xfrm>
        </p:spPr>
        <p:txBody>
          <a:bodyPr/>
          <a:lstStyle/>
          <a:p>
            <a:r>
              <a:rPr lang="en-US" dirty="0">
                <a:solidFill>
                  <a:schemeClr val="bg1"/>
                </a:solidFill>
              </a:rPr>
              <a:t>Session Subtitle</a:t>
            </a:r>
          </a:p>
        </p:txBody>
      </p:sp>
      <p:sp>
        <p:nvSpPr>
          <p:cNvPr id="16" name="Text Placeholder 15">
            <a:extLst>
              <a:ext uri="{FF2B5EF4-FFF2-40B4-BE49-F238E27FC236}">
                <a16:creationId xmlns:a16="http://schemas.microsoft.com/office/drawing/2014/main" id="{BF074FE7-E33A-7CFF-F7B5-3B08607D6660}"/>
              </a:ext>
            </a:extLst>
          </p:cNvPr>
          <p:cNvSpPr>
            <a:spLocks noGrp="1"/>
          </p:cNvSpPr>
          <p:nvPr>
            <p:ph type="body" sz="quarter" idx="15"/>
          </p:nvPr>
        </p:nvSpPr>
        <p:spPr/>
        <p:txBody>
          <a:bodyPr/>
          <a:lstStyle/>
          <a:p>
            <a:endParaRPr lang="en-US" dirty="0"/>
          </a:p>
        </p:txBody>
      </p:sp>
      <p:sp>
        <p:nvSpPr>
          <p:cNvPr id="2" name="TextBox 1">
            <a:extLst>
              <a:ext uri="{FF2B5EF4-FFF2-40B4-BE49-F238E27FC236}">
                <a16:creationId xmlns:a16="http://schemas.microsoft.com/office/drawing/2014/main" id="{918E8234-B800-C09A-FE76-981EEA56F954}"/>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31295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endParaRPr lang="en-US" dirty="0"/>
          </a:p>
        </p:txBody>
      </p:sp>
    </p:spTree>
    <p:extLst>
      <p:ext uri="{BB962C8B-B14F-4D97-AF65-F5344CB8AC3E}">
        <p14:creationId xmlns:p14="http://schemas.microsoft.com/office/powerpoint/2010/main" val="59450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r>
              <a:rPr lang="en-US" dirty="0"/>
              <a:t>In this session we will quickly review the PowerShell basics before jumping into the advanced topics of script writing. The focus will be on how to convert the UI actions into actionable PowerShell code. This session will cover the vSphere Developer center 'Code Capture' feature so that new </a:t>
            </a:r>
            <a:r>
              <a:rPr lang="en-US" dirty="0" err="1"/>
              <a:t>PowerCLI</a:t>
            </a:r>
            <a:r>
              <a:rPr lang="en-US" dirty="0"/>
              <a:t> users can understand how to generate their own code from the Center user interface.</a:t>
            </a:r>
            <a:endParaRPr lang="en-US" dirty="0"/>
          </a:p>
        </p:txBody>
      </p:sp>
    </p:spTree>
    <p:extLst>
      <p:ext uri="{BB962C8B-B14F-4D97-AF65-F5344CB8AC3E}">
        <p14:creationId xmlns:p14="http://schemas.microsoft.com/office/powerpoint/2010/main" val="42586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p:txBody>
          <a:bodyPr/>
          <a:lstStyle/>
          <a:p>
            <a:r>
              <a:rPr lang="en-US" sz="4000" dirty="0">
                <a:solidFill>
                  <a:schemeClr val="bg1"/>
                </a:solidFill>
              </a:rPr>
              <a:t>Please take </a:t>
            </a:r>
            <a:br>
              <a:rPr lang="en-US" sz="4000" dirty="0">
                <a:solidFill>
                  <a:schemeClr val="bg1"/>
                </a:solidFill>
              </a:rPr>
            </a:br>
            <a:r>
              <a:rPr lang="en-US" sz="4000" dirty="0">
                <a:solidFill>
                  <a:schemeClr val="bg1"/>
                </a:solidFill>
              </a:rPr>
              <a:t>your survey.</a:t>
            </a:r>
            <a:endParaRPr lang="en-US" sz="4000" dirty="0"/>
          </a:p>
        </p:txBody>
      </p:sp>
      <p:sp>
        <p:nvSpPr>
          <p:cNvPr id="3" name="Subtitle 2">
            <a:extLst>
              <a:ext uri="{FF2B5EF4-FFF2-40B4-BE49-F238E27FC236}">
                <a16:creationId xmlns:a16="http://schemas.microsoft.com/office/drawing/2014/main" id="{72AB6EE2-A795-0B32-903A-22365F29631E}"/>
              </a:ext>
            </a:extLst>
          </p:cNvPr>
          <p:cNvSpPr>
            <a:spLocks noGrp="1"/>
          </p:cNvSpPr>
          <p:nvPr>
            <p:ph type="subTitle" idx="10"/>
          </p:nvPr>
        </p:nvSpPr>
        <p:spPr/>
        <p:txBody>
          <a:bodyPr/>
          <a:lstStyle/>
          <a:p>
            <a:endParaRPr lang="en-US" dirty="0"/>
          </a:p>
        </p:txBody>
      </p:sp>
      <p:sp>
        <p:nvSpPr>
          <p:cNvPr id="4" name="TextBox 3">
            <a:extLst>
              <a:ext uri="{FF2B5EF4-FFF2-40B4-BE49-F238E27FC236}">
                <a16:creationId xmlns:a16="http://schemas.microsoft.com/office/drawing/2014/main" id="{1296680E-15AF-2278-3275-B47338D845B6}"/>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980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a:xfrm>
            <a:off x="589108" y="1790119"/>
            <a:ext cx="5937816" cy="1229360"/>
          </a:xfrm>
        </p:spPr>
        <p:txBody>
          <a:bodyPr/>
          <a:lstStyle/>
          <a:p>
            <a:pPr>
              <a:lnSpc>
                <a:spcPct val="150000"/>
              </a:lnSpc>
            </a:pPr>
            <a:r>
              <a:rPr lang="en-US" sz="4000" dirty="0">
                <a:solidFill>
                  <a:schemeClr val="bg1"/>
                </a:solidFill>
              </a:rPr>
              <a:t>Stay Connected</a:t>
            </a:r>
            <a:br>
              <a:rPr lang="en-US" sz="4000" dirty="0">
                <a:solidFill>
                  <a:schemeClr val="bg1"/>
                </a:solidFill>
              </a:rPr>
            </a:br>
            <a:r>
              <a:rPr lang="en-US" sz="2400" dirty="0">
                <a:solidFill>
                  <a:schemeClr val="bg1"/>
                </a:solidFill>
              </a:rPr>
              <a:t>Let’s continue the conversation</a:t>
            </a:r>
            <a:endParaRPr lang="en-US" sz="4000" dirty="0"/>
          </a:p>
        </p:txBody>
      </p:sp>
      <p:sp>
        <p:nvSpPr>
          <p:cNvPr id="7" name="Subtitle">
            <a:extLst>
              <a:ext uri="{FF2B5EF4-FFF2-40B4-BE49-F238E27FC236}">
                <a16:creationId xmlns:a16="http://schemas.microsoft.com/office/drawing/2014/main" id="{691992C1-94D7-6F63-24A2-9014ECDA6F67}"/>
              </a:ext>
            </a:extLst>
          </p:cNvPr>
          <p:cNvSpPr txBox="1">
            <a:spLocks/>
          </p:cNvSpPr>
          <p:nvPr/>
        </p:nvSpPr>
        <p:spPr>
          <a:xfrm>
            <a:off x="602966" y="3706846"/>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Follow us @</a:t>
            </a:r>
          </a:p>
        </p:txBody>
      </p:sp>
      <p:sp>
        <p:nvSpPr>
          <p:cNvPr id="8" name="Subtitle">
            <a:extLst>
              <a:ext uri="{FF2B5EF4-FFF2-40B4-BE49-F238E27FC236}">
                <a16:creationId xmlns:a16="http://schemas.microsoft.com/office/drawing/2014/main" id="{AC644614-4D49-5ACC-86D4-DA1DB135B622}"/>
              </a:ext>
            </a:extLst>
          </p:cNvPr>
          <p:cNvSpPr txBox="1">
            <a:spLocks/>
          </p:cNvSpPr>
          <p:nvPr/>
        </p:nvSpPr>
        <p:spPr>
          <a:xfrm>
            <a:off x="589108" y="4631993"/>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Visit us @</a:t>
            </a:r>
          </a:p>
        </p:txBody>
      </p:sp>
      <p:sp>
        <p:nvSpPr>
          <p:cNvPr id="9" name="Subtitle">
            <a:extLst>
              <a:ext uri="{FF2B5EF4-FFF2-40B4-BE49-F238E27FC236}">
                <a16:creationId xmlns:a16="http://schemas.microsoft.com/office/drawing/2014/main" id="{D1A7EC52-7EE4-21B7-2494-9B5C987DFCB6}"/>
              </a:ext>
            </a:extLst>
          </p:cNvPr>
          <p:cNvSpPr txBox="1">
            <a:spLocks/>
          </p:cNvSpPr>
          <p:nvPr/>
        </p:nvSpPr>
        <p:spPr>
          <a:xfrm>
            <a:off x="589108" y="5534787"/>
            <a:ext cx="5937816" cy="700882"/>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None/>
              <a:defRPr sz="2400" kern="1200">
                <a:solidFill>
                  <a:schemeClr val="tx2"/>
                </a:solidFill>
                <a:latin typeface="+mj-lt"/>
                <a:ea typeface="+mn-ea"/>
                <a:cs typeface="+mn-cs"/>
              </a:defRPr>
            </a:lvl1pPr>
            <a:lvl2pPr marL="457200" indent="0" algn="ctr" defTabSz="914400" rtl="0" eaLnBrk="1" latinLnBrk="0" hangingPunct="1">
              <a:lnSpc>
                <a:spcPct val="100000"/>
              </a:lnSpc>
              <a:spcBef>
                <a:spcPts val="1200"/>
              </a:spcBef>
              <a:buClr>
                <a:schemeClr val="tx1"/>
              </a:buClr>
              <a:buSzPct val="90000"/>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1200"/>
              </a:spcBef>
              <a:spcAft>
                <a:spcPts val="0"/>
              </a:spcAft>
              <a:buClr>
                <a:schemeClr val="tx1"/>
              </a:buClr>
              <a:buSzPct val="90000"/>
              <a:buFont typeface="Camphor Std" panose="020B0504030404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1200"/>
              </a:spcBef>
              <a:buClr>
                <a:schemeClr val="tx1"/>
              </a:buClr>
              <a:buSzPct val="90000"/>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1200"/>
              </a:spcBef>
              <a:buClr>
                <a:schemeClr val="tx1"/>
              </a:buClr>
              <a:buSzPct val="90000"/>
              <a:buFont typeface="Camphor Std" panose="020B0504030404020204" pitchFamily="34" charset="0"/>
              <a:buNone/>
              <a:tabLst/>
              <a:defRPr sz="1600" kern="1200">
                <a:solidFill>
                  <a:schemeClr val="tx2"/>
                </a:solidFill>
                <a:latin typeface="+mn-lt"/>
                <a:ea typeface="+mn-ea"/>
                <a:cs typeface="+mn-cs"/>
              </a:defRPr>
            </a:lvl5pPr>
            <a:lvl6pPr marL="22860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6pPr>
            <a:lvl7pPr marL="27432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7pPr>
            <a:lvl8pPr marL="3200400" indent="0" algn="ctr" defTabSz="914400" rtl="0" eaLnBrk="1" latinLnBrk="0" hangingPunct="1">
              <a:lnSpc>
                <a:spcPct val="100000"/>
              </a:lnSpc>
              <a:spcBef>
                <a:spcPts val="1200"/>
              </a:spcBef>
              <a:buClr>
                <a:schemeClr val="tx1"/>
              </a:buClr>
              <a:buSzPct val="90000"/>
              <a:buFont typeface="Arial" panose="020B0604020202020204" pitchFamily="34" charset="0"/>
              <a:buNone/>
              <a:tabLst/>
              <a:defRPr sz="1600" kern="1200">
                <a:solidFill>
                  <a:schemeClr val="tx2"/>
                </a:solidFill>
                <a:latin typeface="+mn-lt"/>
                <a:ea typeface="+mn-ea"/>
                <a:cs typeface="+mn-cs"/>
              </a:defRPr>
            </a:lvl8pPr>
            <a:lvl9pPr marL="3657600" indent="0" algn="ctr" defTabSz="914400" rtl="0" eaLnBrk="1" latinLnBrk="0" hangingPunct="1">
              <a:lnSpc>
                <a:spcPct val="100000"/>
              </a:lnSpc>
              <a:spcBef>
                <a:spcPts val="1200"/>
              </a:spcBef>
              <a:buClr>
                <a:schemeClr val="tx1"/>
              </a:buClr>
              <a:buSzPct val="90000"/>
              <a:buFont typeface="System Font Regular"/>
              <a:buNone/>
              <a:tabLst/>
              <a:defRPr sz="1600" kern="1200">
                <a:solidFill>
                  <a:schemeClr val="tx2"/>
                </a:solidFill>
                <a:latin typeface="+mn-lt"/>
                <a:ea typeface="+mn-ea"/>
                <a:cs typeface="+mn-cs"/>
              </a:defRPr>
            </a:lvl9pPr>
          </a:lstStyle>
          <a:p>
            <a:pPr lvl="0"/>
            <a:r>
              <a:rPr lang="en-US" dirty="0">
                <a:solidFill>
                  <a:schemeClr val="bg1"/>
                </a:solidFill>
              </a:rPr>
              <a:t>Dig deeper with </a:t>
            </a:r>
          </a:p>
        </p:txBody>
      </p:sp>
      <p:sp>
        <p:nvSpPr>
          <p:cNvPr id="3" name="TextBox 2">
            <a:extLst>
              <a:ext uri="{FF2B5EF4-FFF2-40B4-BE49-F238E27FC236}">
                <a16:creationId xmlns:a16="http://schemas.microsoft.com/office/drawing/2014/main" id="{A15D6AEA-5157-ADE8-76A5-8507CE788903}"/>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8663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_white_16x9_2024">
  <a:themeElements>
    <a:clrScheme name="VMware by Broadcom color palette 2024">
      <a:dk1>
        <a:srgbClr val="000000"/>
      </a:dk1>
      <a:lt1>
        <a:srgbClr val="FFFFFF"/>
      </a:lt1>
      <a:dk2>
        <a:srgbClr val="1B1E34"/>
      </a:dk2>
      <a:lt2>
        <a:srgbClr val="FFFFFF"/>
      </a:lt2>
      <a:accent1>
        <a:srgbClr val="007A86"/>
      </a:accent1>
      <a:accent2>
        <a:srgbClr val="005B84"/>
      </a:accent2>
      <a:accent3>
        <a:srgbClr val="0193C2"/>
      </a:accent3>
      <a:accent4>
        <a:srgbClr val="61A00A"/>
      </a:accent4>
      <a:accent5>
        <a:srgbClr val="6C4B8F"/>
      </a:accent5>
      <a:accent6>
        <a:srgbClr val="EDB516"/>
      </a:accent6>
      <a:hlink>
        <a:srgbClr val="005B84"/>
      </a:hlink>
      <a:folHlink>
        <a:srgbClr val="005A83"/>
      </a:folHlink>
    </a:clrScheme>
    <a:fontScheme name="Custom 19">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600"/>
          </a:spcAft>
          <a:defRPr sz="120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254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30000"/>
          </a:lnSpc>
          <a:defRPr sz="1800" dirty="0" err="1" smtClean="0">
            <a:solidFill>
              <a:schemeClr val="tx2"/>
            </a:solidFill>
          </a:defRPr>
        </a:defPPr>
      </a:lstStyle>
    </a:txDef>
  </a:objectDefaults>
  <a:extraClrSchemeLst/>
  <a:custClrLst>
    <a:custClr name="Yellow">
      <a:srgbClr val="D58B3F"/>
    </a:custClr>
    <a:custClr name="Red">
      <a:srgbClr val="B72835"/>
    </a:custClr>
    <a:custClr name="Light Grey">
      <a:srgbClr val="E8E8EA"/>
    </a:custClr>
    <a:custClr name="Dark Grey">
      <a:srgbClr val="53565A"/>
    </a:custClr>
  </a:custClrLst>
  <a:extLst>
    <a:ext uri="{05A4C25C-085E-4340-85A3-A5531E510DB2}">
      <thm15:themeFamily xmlns:thm15="http://schemas.microsoft.com/office/thememl/2012/main" name="bc_vmw_ppt_template_light_2024_102" id="{A3CB27AF-CCFA-2D46-B916-B5FAFABCA370}" vid="{D2966B04-5821-5547-B957-B73EC9B0ABDA}"/>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4d4d772-b3f2-47fc-9a2d-2126f9957ae8">
      <Terms xmlns="http://schemas.microsoft.com/office/infopath/2007/PartnerControls"/>
    </lcf76f155ced4ddcb4097134ff3c332f>
    <TaxCatchAll xmlns="d345b56e-75a0-4ca8-9b4b-110cb999efd5" xsi:nil="true"/>
    <SharedWithUsers xmlns="d345b56e-75a0-4ca8-9b4b-110cb999efd5">
      <UserInfo>
        <DisplayName>Juanly Cabrera</DisplayName>
        <AccountId>17</AccountId>
        <AccountType/>
      </UserInfo>
      <UserInfo>
        <DisplayName>Andre Fernandes</DisplayName>
        <AccountId>20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3F91C0C4ECEE479555FEA4A4EB2B48" ma:contentTypeVersion="15" ma:contentTypeDescription="Create a new document." ma:contentTypeScope="" ma:versionID="c6a87b1e4bc033b72f454e04dac54d88">
  <xsd:schema xmlns:xsd="http://www.w3.org/2001/XMLSchema" xmlns:xs="http://www.w3.org/2001/XMLSchema" xmlns:p="http://schemas.microsoft.com/office/2006/metadata/properties" xmlns:ns2="34d4d772-b3f2-47fc-9a2d-2126f9957ae8" xmlns:ns3="d345b56e-75a0-4ca8-9b4b-110cb999efd5" targetNamespace="http://schemas.microsoft.com/office/2006/metadata/properties" ma:root="true" ma:fieldsID="6eb14a52ad1190b1f78ecaeae027f828" ns2:_="" ns3:_="">
    <xsd:import namespace="34d4d772-b3f2-47fc-9a2d-2126f9957ae8"/>
    <xsd:import namespace="d345b56e-75a0-4ca8-9b4b-110cb999ef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4d772-b3f2-47fc-9a2d-2126f9957a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2db59af-f8a6-47a7-a7a2-8d3f5d7884b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5b56e-75a0-4ca8-9b4b-110cb999ef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60bf06-978e-4056-b583-56563198eef8}" ma:internalName="TaxCatchAll" ma:showField="CatchAllData" ma:web="d345b56e-75a0-4ca8-9b4b-110cb999efd5">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634573-F7D8-4ECC-B5FF-91D1E5D2E650}">
  <ds:schemaRefs>
    <ds:schemaRef ds:uri="34d4d772-b3f2-47fc-9a2d-2126f9957ae8"/>
    <ds:schemaRef ds:uri="d345b56e-75a0-4ca8-9b4b-110cb999ef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8FF4D8F-9B19-4DA8-8A71-562BBA95D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4d772-b3f2-47fc-9a2d-2126f9957ae8"/>
    <ds:schemaRef ds:uri="d345b56e-75a0-4ca8-9b4b-110cb999ef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D99180-4DF7-4231-B572-5E5D5B192D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1198</TotalTime>
  <Words>532</Words>
  <Application>Microsoft Office PowerPoint</Application>
  <PresentationFormat>Custom</PresentationFormat>
  <Paragraphs>60</Paragraphs>
  <Slides>10</Slides>
  <Notes>1</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Camphor Std</vt:lpstr>
      <vt:lpstr>Metropolis</vt:lpstr>
      <vt:lpstr>Metropolis Light</vt:lpstr>
      <vt:lpstr>Metropolis-Regular</vt:lpstr>
      <vt:lpstr>Open Sans</vt:lpstr>
      <vt:lpstr>System Font Regular</vt:lpstr>
      <vt:lpstr>Verdana</vt:lpstr>
      <vt:lpstr>VMware_white_16x9_2024</vt:lpstr>
      <vt:lpstr>Quick Guide Start here to store and create your presentation</vt:lpstr>
      <vt:lpstr>Quick Guide Start here to convert slides and avoid unexpected behavior</vt:lpstr>
      <vt:lpstr>Quick Guide Start here to create effective, on-brand content</vt:lpstr>
      <vt:lpstr>PowerPoint Presentation</vt:lpstr>
      <vt:lpstr>Session Title</vt:lpstr>
      <vt:lpstr>PowerPoint Presentation</vt:lpstr>
      <vt:lpstr>PowerPoint Presentation</vt:lpstr>
      <vt:lpstr>Please take  your survey.</vt:lpstr>
      <vt:lpstr>Stay Connected Let’s continue the conversation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Gardner</dc:creator>
  <cp:lastModifiedBy>justin sider</cp:lastModifiedBy>
  <cp:revision>53</cp:revision>
  <dcterms:created xsi:type="dcterms:W3CDTF">2020-09-22T16:30:21Z</dcterms:created>
  <dcterms:modified xsi:type="dcterms:W3CDTF">2024-06-19T19:02:07Z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0x0101008B3F91C0C4ECEE479555FEA4A4EB2B48</vt:lpwstr>
  </property>
  <property fmtid="{D5CDD505-2E9C-101B-9397-08002B2CF9AE}" pid="3" name="MediaServiceImageTags">
    <vt:lpwstr/>
  </property>
</Properties>
</file>