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41" autoAdjust="0"/>
  </p:normalViewPr>
  <p:slideViewPr>
    <p:cSldViewPr snapToGrid="0">
      <p:cViewPr varScale="1">
        <p:scale>
          <a:sx n="52" d="100"/>
          <a:sy n="52" d="100"/>
        </p:scale>
        <p:origin x="61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A18-F308-4FAC-BD85-A8C7DF73FF1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04C4-72B2-4392-B5A6-F3F49B32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9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A18-F308-4FAC-BD85-A8C7DF73FF1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04C4-72B2-4392-B5A6-F3F49B32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1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A18-F308-4FAC-BD85-A8C7DF73FF1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04C4-72B2-4392-B5A6-F3F49B32B9A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3449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A18-F308-4FAC-BD85-A8C7DF73FF1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04C4-72B2-4392-B5A6-F3F49B32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47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A18-F308-4FAC-BD85-A8C7DF73FF1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04C4-72B2-4392-B5A6-F3F49B32B9A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5259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A18-F308-4FAC-BD85-A8C7DF73FF1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04C4-72B2-4392-B5A6-F3F49B32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3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A18-F308-4FAC-BD85-A8C7DF73FF1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04C4-72B2-4392-B5A6-F3F49B32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95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A18-F308-4FAC-BD85-A8C7DF73FF1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04C4-72B2-4392-B5A6-F3F49B32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A18-F308-4FAC-BD85-A8C7DF73FF1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04C4-72B2-4392-B5A6-F3F49B32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0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A18-F308-4FAC-BD85-A8C7DF73FF1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04C4-72B2-4392-B5A6-F3F49B32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1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A18-F308-4FAC-BD85-A8C7DF73FF1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04C4-72B2-4392-B5A6-F3F49B32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6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A18-F308-4FAC-BD85-A8C7DF73FF1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04C4-72B2-4392-B5A6-F3F49B32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A18-F308-4FAC-BD85-A8C7DF73FF1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04C4-72B2-4392-B5A6-F3F49B32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3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A18-F308-4FAC-BD85-A8C7DF73FF1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04C4-72B2-4392-B5A6-F3F49B32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9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A18-F308-4FAC-BD85-A8C7DF73FF1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04C4-72B2-4392-B5A6-F3F49B32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9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A18-F308-4FAC-BD85-A8C7DF73FF1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04C4-72B2-4392-B5A6-F3F49B32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0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4AA18-F308-4FAC-BD85-A8C7DF73FF1A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0604C4-72B2-4392-B5A6-F3F49B32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6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7365" y="1970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9600" dirty="0" smtClean="0">
                <a:latin typeface="Algerian" panose="04020705040A02060702" pitchFamily="82" charset="0"/>
              </a:rPr>
              <a:t>DINOSAURUS	</a:t>
            </a:r>
            <a:endParaRPr lang="en-US" sz="96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9" y="1397902"/>
            <a:ext cx="3585882" cy="2689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598" y="2487706"/>
            <a:ext cx="3565626" cy="17828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70" y="5002665"/>
            <a:ext cx="3676389" cy="16359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435" y="4522695"/>
            <a:ext cx="3657600" cy="21442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311" y="2195072"/>
            <a:ext cx="4474287" cy="1823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745" y="4186461"/>
            <a:ext cx="3347420" cy="2008454"/>
          </a:xfrm>
          <a:prstGeom prst="rect">
            <a:avLst/>
          </a:prstGeom>
        </p:spPr>
      </p:pic>
      <p:sp>
        <p:nvSpPr>
          <p:cNvPr id="13" name="Rectangle 12" hidden="1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699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770" y="263770"/>
            <a:ext cx="7895492" cy="1019908"/>
          </a:xfrm>
        </p:spPr>
        <p:txBody>
          <a:bodyPr>
            <a:noAutofit/>
          </a:bodyPr>
          <a:lstStyle/>
          <a:p>
            <a:r>
              <a:rPr lang="en-IN" sz="8600" dirty="0" smtClean="0">
                <a:latin typeface="Algerian" panose="04020705040A02060702" pitchFamily="82" charset="0"/>
              </a:rPr>
              <a:t>DINOSAURUS 2</a:t>
            </a:r>
            <a:endParaRPr lang="en-US" sz="8600" dirty="0">
              <a:latin typeface="Algerian" panose="04020705040A020607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1" y="1668428"/>
            <a:ext cx="3738683" cy="2106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692" y="1571979"/>
            <a:ext cx="3952229" cy="2299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21" y="2089825"/>
            <a:ext cx="4000500" cy="1781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9" y="4487740"/>
            <a:ext cx="3502268" cy="19167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002" y="4664051"/>
            <a:ext cx="3657607" cy="17404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4896082"/>
            <a:ext cx="3358816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2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Arial</vt:lpstr>
      <vt:lpstr>Trebuchet MS</vt:lpstr>
      <vt:lpstr>Wingdings 3</vt:lpstr>
      <vt:lpstr>Facet</vt:lpstr>
      <vt:lpstr>DINOSAURUS </vt:lpstr>
      <vt:lpstr>DINOSAURUS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Dinosaurus</dc:title>
  <dc:creator>Jayanta das</dc:creator>
  <cp:lastModifiedBy>Smart</cp:lastModifiedBy>
  <cp:revision>16</cp:revision>
  <dcterms:created xsi:type="dcterms:W3CDTF">2019-02-18T13:46:03Z</dcterms:created>
  <dcterms:modified xsi:type="dcterms:W3CDTF">2019-07-31T15:18:50Z</dcterms:modified>
</cp:coreProperties>
</file>