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90A9-BB8B-4B9E-8ECD-426418AA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605FC-A822-49A7-BB96-97076A8D9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37EE-E595-474C-933B-1EC9DB71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14C7-D910-4115-8605-53846FE4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0316-8628-4E9B-886A-60FFFCFE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18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FB29-D7F8-4CE2-8076-0DFC56A1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1232E-92EF-4D68-AFC0-3E0814B8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3A7C-5DD8-487B-9989-A8619253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FCDD-F515-4C2D-B876-C5B7331D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88A7-0EB8-443C-B4F0-FC4285F4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5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0B58A-6DC2-4CF0-9F0A-7383030BC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9B54C-C212-4186-B782-DB5F1F35F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BDF8-FB9A-498D-A054-AF72D566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80A0-DDEE-43F5-88C8-CAD04555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1720-5137-4DE0-93A5-922B612B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29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C232-C523-44B7-BE0B-0059A901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DD6C-60C3-4D3D-BBFB-EF5F06E4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0AC3-A784-4460-9401-0CD67556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7CCD-1421-470D-9D9F-893DF34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AF11-1062-42C3-9999-71CA814D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26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D312-3B39-4CB1-9504-CABFB6C0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3C2A0-3774-421F-9A69-ED8073CE0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910AE-D4DC-453D-9DB4-54E06CCD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FC5A-8F20-40FC-BE0B-09B6A929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CC72-FADA-4A67-A5E7-C7692987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14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318B-66B1-40DA-A39C-218F0CEB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29B2-E6D3-494D-8816-923371D37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B1E3D-3F28-46DB-ADB2-2A5B3A9D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C73A6-1913-49B5-81E5-BE2F34AC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FF75-9A10-4266-A4D2-EFCD0D58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A68F-4799-46C8-9831-55D1129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0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D516-0EF8-40AC-8212-D68D8AAC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AD15D-A7B2-431C-9850-A25E08E1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83845-0B31-44B0-9893-CA548A6E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852F7-25FF-458B-9E43-788660A7B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FCC44-B215-4A3A-99CF-8668A1325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828E3-7F99-463B-92BF-ECDAA94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4EDE1-32AF-4CE7-84C7-421F734D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A4125-120B-4EF8-B21A-ADCFA80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27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09B3-9116-4009-86E6-5A5FA8F1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9D3FD-5522-4FC3-8F23-620BDDEB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237B1-DBE1-4258-8740-D4061538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89BDE-F761-4C25-9346-C8B66105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76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311A-A173-4902-B5C3-26D7559D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73714-8C91-49CD-8D1C-298AC5BD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FACB-3634-418D-888C-CAC847AE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1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D64F-4F22-411A-A5F1-EEA89EC1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19B4-C673-4FE4-B01A-AEDFF4BA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11CD-746A-4C93-9DAF-87303D0D5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9958F-5F2F-4796-B4CD-DC5AE7F1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67DB-390F-4D17-8603-F21B3BBB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1B765-FE72-4F19-BCD5-B45E0989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3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DEFC-9A34-4E53-890B-7EC6E9C0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5BB41-A9E7-47D4-8D98-EA9D800E7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24CFE-5CFA-4903-8BBA-E4E293239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F92DF-DB5B-4C8F-8057-1B105877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16AC7-B4D2-49FE-A043-02F72C07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E5268-FB1F-473F-BC35-687EAB84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51AA-132C-4674-9A92-D06F8CBD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A7D8-BA72-49CA-9B62-69225207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5D5B-1010-4561-B540-892F610FF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EE50-2CF2-4AC4-ADCC-A86BD872A375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7FF5C-1ACE-4D2F-84E7-CA9D8618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D319-1D17-42B7-AFFE-26D36C615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FA8C-D48C-4692-B893-BBF001993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1367161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57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424256" y="5783801"/>
            <a:ext cx="1420427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4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3959441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01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2095130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91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2095130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73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3959441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62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424256" y="5783801"/>
            <a:ext cx="1420427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96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3959441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4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2095130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13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1367161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92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2095130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31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C46EE1-82B3-49A4-A392-0911C2B9C29B}"/>
              </a:ext>
            </a:extLst>
          </p:cNvPr>
          <p:cNvSpPr/>
          <p:nvPr/>
        </p:nvSpPr>
        <p:spPr>
          <a:xfrm>
            <a:off x="5536707" y="3959441"/>
            <a:ext cx="1118586" cy="107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95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Smith</dc:creator>
  <cp:lastModifiedBy>Jordan Smith</cp:lastModifiedBy>
  <cp:revision>3</cp:revision>
  <dcterms:created xsi:type="dcterms:W3CDTF">2019-07-27T19:50:41Z</dcterms:created>
  <dcterms:modified xsi:type="dcterms:W3CDTF">2019-07-27T21:44:31Z</dcterms:modified>
</cp:coreProperties>
</file>