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bcf92b1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bcf92b1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bcf92b1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bcf92b1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bcf92b1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bcf92b1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bcf92b1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bcf92b1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bcf92b1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bcf92b1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e34a77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e34a77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e34a77a7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ee34a77a7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ee34a77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ee34a77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e34a77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e34a77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e34a77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ee34a77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ee34a77a7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ee34a77a7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ee34a77a7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ee34a77a7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bcf92b1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bcf92b1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86znH7VHa84D7taxfwo7nhNObCDtNzca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487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Tópicos Avançados em Bases de Dados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40625"/>
            <a:ext cx="44148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realizado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Augusto Henriques - up201605486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Monteiro		- up201605221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Silva			- up201606816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125" y="-103150"/>
            <a:ext cx="9905174" cy="5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820775" y="1538950"/>
            <a:ext cx="7633200" cy="29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PT" sz="2048">
                <a:latin typeface="Maven Pro"/>
                <a:ea typeface="Maven Pro"/>
                <a:cs typeface="Maven Pro"/>
                <a:sym typeface="Maven Pro"/>
              </a:rPr>
              <a:t>select dw_all_taxi.taxi, dw_state.estado, sum(dw_facts_table3.total_metros) as total_metros, dw_facts_table3.tempo_id from dw_facts_table3, dw_all_taxi, dw_state  where dw_facts_table3.taxi_id=dw_all_taxi.id and dw_facts_table3.estado_id=dw_state.estado_id and dw_all_taxi.taxi ='" + taxis[i] + "' group by 4,2,1 order by 4 asc; </a:t>
            </a:r>
            <a:endParaRPr b="1" sz="2048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sp>
        <p:nvSpPr>
          <p:cNvPr id="342" name="Google Shape;342;p23"/>
          <p:cNvSpPr txBox="1"/>
          <p:nvPr>
            <p:ph type="title"/>
          </p:nvPr>
        </p:nvSpPr>
        <p:spPr>
          <a:xfrm>
            <a:off x="1378475" y="16825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Query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4" title="filenam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00" y="23850"/>
            <a:ext cx="85645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740850" y="1742725"/>
            <a:ext cx="7740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2100">
                <a:latin typeface="Maven Pro"/>
                <a:ea typeface="Maven Pro"/>
                <a:cs typeface="Maven Pro"/>
                <a:sym typeface="Maven Pro"/>
              </a:rPr>
              <a:t>select id, taxi, ST_Length(proj_track) from tracks where state='BUSY' order by 3 desc limit 1;</a:t>
            </a:r>
            <a:endParaRPr b="1" sz="2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2100">
                <a:latin typeface="Maven Pro"/>
                <a:ea typeface="Maven Pro"/>
                <a:cs typeface="Maven Pro"/>
                <a:sym typeface="Maven Pro"/>
              </a:rPr>
              <a:t>select st_astext(proj_track) from tracks where taxi='"+ str(taxi) + "' and id ='" + str(id) +  "' order by ts"</a:t>
            </a:r>
            <a:endParaRPr b="1" sz="2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1378475" y="16825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Query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862100" y="4212450"/>
            <a:ext cx="63669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79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50"/>
            <a:ext cx="9143999" cy="480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88625" y="3051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Query</a:t>
            </a:r>
            <a:endParaRPr sz="40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18500" y="1995825"/>
            <a:ext cx="79377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Maven Pro"/>
                <a:ea typeface="Maven Pro"/>
                <a:cs typeface="Maven Pro"/>
                <a:sym typeface="Maven Pro"/>
              </a:rPr>
              <a:t>select dw_taxi.taxi, dw_state.estado, sum(total_metros) as total_metros, sum(total_trajectos), sum(total_tempo) as tempo from dw_facts_table2, dw_taxi, dw_state, dw_tempo where dw_facts_table2.taxi_id=dw_taxi.id and dw_facts_table2.estado_id=dw_state.estado_id and dw_facts_table2.tempo_id = dw_tempo.tempo_id and estado = 'BUSY' group by rollup(1,2) order by 4 desc limit 15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3051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18500" y="1995825"/>
            <a:ext cx="79377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6045" y="0"/>
            <a:ext cx="112576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711650" y="1504750"/>
            <a:ext cx="79377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Maven Pro"/>
                <a:ea typeface="Maven Pro"/>
                <a:cs typeface="Maven Pro"/>
                <a:sym typeface="Maven Pro"/>
              </a:rPr>
              <a:t>select name, count(tracks.id), st_astext(proj_location) from tracks , taxi_stands  where st_dwithin(proj_location, st_startpoint(proj_track), 50)  group by name, proj_location;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Maven Pro"/>
                <a:ea typeface="Maven Pro"/>
                <a:cs typeface="Maven Pro"/>
                <a:sym typeface="Maven Pro"/>
              </a:rPr>
              <a:t>select st_astext(st_envelope(st_collect(st_simplify(proj_boundary, 100, FALSE)))) from cont_aad_caop2018 where concelho='PORTO'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Maven Pro"/>
                <a:ea typeface="Maven Pro"/>
                <a:cs typeface="Maven Pro"/>
                <a:sym typeface="Maven Pro"/>
              </a:rPr>
              <a:t>select st_astext(st_simplify(proj_boundary,10,False)) from cont_aad_caop2018 where concelho in ('PORTO');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1388550" y="452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Query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88550" y="137775"/>
            <a:ext cx="63669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540"/>
              <a:t>Veículo</a:t>
            </a:r>
            <a:r>
              <a:rPr lang="pt-PT" sz="1540"/>
              <a:t> com maior velocidade </a:t>
            </a:r>
            <a:r>
              <a:rPr lang="pt-PT" sz="1540"/>
              <a:t>média durante o dia por distrito</a:t>
            </a:r>
            <a:r>
              <a:rPr lang="pt-PT" sz="1540"/>
              <a:t> </a:t>
            </a:r>
            <a:endParaRPr sz="1540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" y="239875"/>
            <a:ext cx="9110450" cy="47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78475" y="16825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Query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684275" y="1279450"/>
            <a:ext cx="77553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pt-PT" sz="1804">
                <a:latin typeface="Maven Pro"/>
                <a:ea typeface="Maven Pro"/>
                <a:cs typeface="Maven Pro"/>
                <a:sym typeface="Maven Pro"/>
              </a:rPr>
              <a:t>select dw_all_taxi.taxi, dw_tempo.hora, sum(dw_facts_table3.total_metros) as total_metros, sum(total_trajectos) as total_trajetos from dw_facts_table3, dw_all_taxi, dw_state, dw_tempo  where dw_facts_table3.taxi_id=dw_all_taxi.id and dw_facts_table3.estado_id=dw_state.estado_id and dw_facts_table3.tempo_id=dw_tempo.tempo_id and dw_all_taxi.taxi like '20014%' and </a:t>
            </a:r>
            <a:r>
              <a:rPr b="1" lang="pt-PT" sz="1804">
                <a:latin typeface="Maven Pro"/>
                <a:ea typeface="Maven Pro"/>
                <a:cs typeface="Maven Pro"/>
                <a:sym typeface="Maven Pro"/>
              </a:rPr>
              <a:t>dw_all_taxi.taxi like '20004%' and dw_all_taxi.taxi like '20007%' and dw_all_taxi.taxi like '20008%' and dw_all_taxi.taxi like '20000%' </a:t>
            </a:r>
            <a:r>
              <a:rPr b="1" lang="pt-PT" sz="1804">
                <a:latin typeface="Maven Pro"/>
                <a:ea typeface="Maven Pro"/>
                <a:cs typeface="Maven Pro"/>
                <a:sym typeface="Maven Pro"/>
              </a:rPr>
              <a:t>group by 1,2 order by 1,2 desc</a:t>
            </a:r>
            <a:endParaRPr b="1" sz="1804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88550" y="2367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825" y="-275501"/>
            <a:ext cx="10230552" cy="54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868650" y="1621025"/>
            <a:ext cx="75648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Maven Pro"/>
                <a:ea typeface="Maven Pro"/>
                <a:cs typeface="Maven Pro"/>
                <a:sym typeface="Maven Pro"/>
              </a:rPr>
              <a:t>select st_astext(st_simplify(proj_boundary,10,False)), count (id) as total from cont_aad_caop2018, tracks where st_intersects(proj_boundary, st_endpoint(proj_track)) and distrito= 'PORTO' and state='BUSY' group by 1;</a:t>
            </a:r>
            <a:endParaRPr b="1" sz="2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1378475" y="16825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Query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