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3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20" y="1423639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tângulo 34"/>
          <p:cNvSpPr/>
          <p:nvPr/>
        </p:nvSpPr>
        <p:spPr>
          <a:xfrm>
            <a:off x="1984914" y="1300976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35" idx="3"/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994071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5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67</Words>
  <Application>Microsoft Office PowerPoint</Application>
  <PresentationFormat>Apresentação na tela (4:3)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Joao</cp:lastModifiedBy>
  <cp:revision>56</cp:revision>
  <dcterms:created xsi:type="dcterms:W3CDTF">2016-08-24T13:15:21Z</dcterms:created>
  <dcterms:modified xsi:type="dcterms:W3CDTF">2016-08-30T23:57:18Z</dcterms:modified>
</cp:coreProperties>
</file>