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20" y="1423639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tângulo 34"/>
          <p:cNvSpPr/>
          <p:nvPr/>
        </p:nvSpPr>
        <p:spPr>
          <a:xfrm>
            <a:off x="1984914" y="1300976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5" idx="3"/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994071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5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084206" y="473070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06" y="473070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4113942" y="921752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42" y="921752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4113942" y="1380292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42" y="1380292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96752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96752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95637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95637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97495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97495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21578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DSP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240716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6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40716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6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240716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6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83778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83778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83778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75125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410454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39853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309437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7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347773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3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389383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31292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PWM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5535427" y="1933593"/>
            <a:ext cx="0" cy="354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V="1">
            <a:off x="5914567" y="1941752"/>
            <a:ext cx="0" cy="354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V="1">
            <a:off x="6310144" y="1959447"/>
            <a:ext cx="0" cy="354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427</Words>
  <Application>Microsoft Office PowerPoint</Application>
  <PresentationFormat>Apresentação na tela 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72</cp:revision>
  <dcterms:created xsi:type="dcterms:W3CDTF">2016-08-24T13:15:21Z</dcterms:created>
  <dcterms:modified xsi:type="dcterms:W3CDTF">2016-08-31T14:38:04Z</dcterms:modified>
</cp:coreProperties>
</file>