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9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Transformada de Clarke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Cálculo de Potências Instantâneas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Cálculo de Corrente 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Transformada Inversa de Clarke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Seleção de Potências a serem Compensadas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1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20" y="1423639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tângulo 34"/>
          <p:cNvSpPr/>
          <p:nvPr/>
        </p:nvSpPr>
        <p:spPr>
          <a:xfrm>
            <a:off x="1984914" y="1300976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35" idx="3"/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994071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Fonte de Tensão Trifásica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Carga Não Linear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Compensador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Correntes de Referência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174169" y="3383166"/>
            <a:ext cx="76479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38694"/>
            <a:ext cx="0" cy="644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endCxn id="63" idx="1"/>
          </p:cNvCxnSpPr>
          <p:nvPr/>
        </p:nvCxnSpPr>
        <p:spPr>
          <a:xfrm>
            <a:off x="3162801" y="3383156"/>
            <a:ext cx="676047" cy="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548060" y="3932359"/>
            <a:ext cx="3059364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835975" y="3912394"/>
            <a:ext cx="0" cy="4357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940312" y="3383165"/>
            <a:ext cx="0" cy="9819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5570337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337" y="2961010"/>
                <a:ext cx="36862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6585995" y="296101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995" y="2961010"/>
                <a:ext cx="369588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Transformada de Clarke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Cálculo de Potências Instantâneas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Cálculo de Corrente 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Transformada Inversa de Clarke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838848" y="3068960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3962405" y="3186707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3900906" y="3587884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955649" y="3286801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473056" y="3286801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2267068" y="3807035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068" y="3807035"/>
                <a:ext cx="542713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512089" y="3098944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FPB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3097300" y="3649198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3112236" y="3747696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236" y="3747696"/>
                <a:ext cx="538929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>
            <a:endCxn id="84" idx="0"/>
          </p:cNvCxnSpPr>
          <p:nvPr/>
        </p:nvCxnSpPr>
        <p:spPr>
          <a:xfrm flipV="1">
            <a:off x="2835638" y="3932359"/>
            <a:ext cx="163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iângulo isósceles 104"/>
          <p:cNvSpPr/>
          <p:nvPr/>
        </p:nvSpPr>
        <p:spPr>
          <a:xfrm rot="16200000">
            <a:off x="2680366" y="3099992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2695302" y="3198490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02" y="3198490"/>
                <a:ext cx="538929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ctor reto 106"/>
          <p:cNvCxnSpPr>
            <a:endCxn id="105" idx="0"/>
          </p:cNvCxnSpPr>
          <p:nvPr/>
        </p:nvCxnSpPr>
        <p:spPr>
          <a:xfrm>
            <a:off x="1916906" y="3383153"/>
            <a:ext cx="6649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340</Words>
  <Application>Microsoft Office PowerPoint</Application>
  <PresentationFormat>Apresentação na tela (4:3)</PresentationFormat>
  <Paragraphs>76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55</cp:revision>
  <dcterms:created xsi:type="dcterms:W3CDTF">2016-08-24T13:15:21Z</dcterms:created>
  <dcterms:modified xsi:type="dcterms:W3CDTF">2016-08-29T19:47:31Z</dcterms:modified>
</cp:coreProperties>
</file>