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9" autoAdjust="0"/>
    <p:restoredTop sz="95521" autoAdjust="0"/>
  </p:normalViewPr>
  <p:slideViewPr>
    <p:cSldViewPr snapToGrid="0">
      <p:cViewPr>
        <p:scale>
          <a:sx n="90" d="100"/>
          <a:sy n="90" d="100"/>
        </p:scale>
        <p:origin x="-2340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7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5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155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60.png"/><Relationship Id="rId17" Type="http://schemas.openxmlformats.org/officeDocument/2006/relationships/image" Target="../media/image131.png"/><Relationship Id="rId25" Type="http://schemas.openxmlformats.org/officeDocument/2006/relationships/image" Target="../media/image163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59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58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10.png"/><Relationship Id="rId18" Type="http://schemas.openxmlformats.org/officeDocument/2006/relationships/image" Target="../media/image131.png"/><Relationship Id="rId26" Type="http://schemas.openxmlformats.org/officeDocument/2006/relationships/image" Target="../media/image169.png"/><Relationship Id="rId39" Type="http://schemas.openxmlformats.org/officeDocument/2006/relationships/image" Target="../media/image150.png"/><Relationship Id="rId3" Type="http://schemas.openxmlformats.org/officeDocument/2006/relationships/image" Target="../media/image165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7" Type="http://schemas.openxmlformats.org/officeDocument/2006/relationships/image" Target="../media/image4.png"/><Relationship Id="rId12" Type="http://schemas.openxmlformats.org/officeDocument/2006/relationships/image" Target="../media/image1600.png"/><Relationship Id="rId17" Type="http://schemas.openxmlformats.org/officeDocument/2006/relationships/image" Target="../media/image130.png"/><Relationship Id="rId25" Type="http://schemas.openxmlformats.org/officeDocument/2006/relationships/image" Target="../media/image168.png"/><Relationship Id="rId33" Type="http://schemas.openxmlformats.org/officeDocument/2006/relationships/image" Target="../media/image1590.png"/><Relationship Id="rId38" Type="http://schemas.openxmlformats.org/officeDocument/2006/relationships/image" Target="../media/image1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40.png"/><Relationship Id="rId20" Type="http://schemas.openxmlformats.org/officeDocument/2006/relationships/image" Target="../media/image133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91.png"/><Relationship Id="rId24" Type="http://schemas.openxmlformats.org/officeDocument/2006/relationships/image" Target="../media/image167.png"/><Relationship Id="rId32" Type="http://schemas.openxmlformats.org/officeDocument/2006/relationships/image" Target="../media/image172.png"/><Relationship Id="rId37" Type="http://schemas.openxmlformats.org/officeDocument/2006/relationships/image" Target="../media/image28.png"/><Relationship Id="rId40" Type="http://schemas.openxmlformats.org/officeDocument/2006/relationships/image" Target="../media/image151.png"/><Relationship Id="rId5" Type="http://schemas.openxmlformats.org/officeDocument/2006/relationships/image" Target="../media/image1.png"/><Relationship Id="rId15" Type="http://schemas.openxmlformats.org/officeDocument/2006/relationships/image" Target="../media/image1630.png"/><Relationship Id="rId23" Type="http://schemas.openxmlformats.org/officeDocument/2006/relationships/image" Target="../media/image166.png"/><Relationship Id="rId28" Type="http://schemas.openxmlformats.org/officeDocument/2006/relationships/image" Target="../media/image65.png"/><Relationship Id="rId36" Type="http://schemas.openxmlformats.org/officeDocument/2006/relationships/image" Target="../media/image148.png"/><Relationship Id="rId10" Type="http://schemas.openxmlformats.org/officeDocument/2006/relationships/image" Target="../media/image1581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3.png"/><Relationship Id="rId9" Type="http://schemas.openxmlformats.org/officeDocument/2006/relationships/image" Target="../media/image1570.png"/><Relationship Id="rId14" Type="http://schemas.openxmlformats.org/officeDocument/2006/relationships/image" Target="../media/image1620.png"/><Relationship Id="rId22" Type="http://schemas.openxmlformats.org/officeDocument/2006/relationships/image" Target="../media/image1650.png"/><Relationship Id="rId27" Type="http://schemas.openxmlformats.org/officeDocument/2006/relationships/image" Target="../media/image170.png"/><Relationship Id="rId30" Type="http://schemas.openxmlformats.org/officeDocument/2006/relationships/image" Target="../media/image1580.png"/><Relationship Id="rId35" Type="http://schemas.openxmlformats.org/officeDocument/2006/relationships/image" Target="../media/image1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30055" y="622300"/>
            <a:ext cx="7390155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8829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4857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/>
          <p:nvPr/>
        </p:nvCxnSpPr>
        <p:spPr>
          <a:xfrm>
            <a:off x="6622533" y="5792385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/>
          <p:nvPr/>
        </p:nvCxnSpPr>
        <p:spPr>
          <a:xfrm>
            <a:off x="6628031" y="6232757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/>
          <p:nvPr/>
        </p:nvCxnSpPr>
        <p:spPr>
          <a:xfrm>
            <a:off x="6622533" y="664931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/>
          <p:nvPr/>
        </p:nvCxnSpPr>
        <p:spPr>
          <a:xfrm>
            <a:off x="6622533" y="7082824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30679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37840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4682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7659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7583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0608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4125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9896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4439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8554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56841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8348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/>
          <p:nvPr/>
        </p:nvCxnSpPr>
        <p:spPr>
          <a:xfrm>
            <a:off x="10606364" y="6771262"/>
            <a:ext cx="2890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008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3067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2617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0526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4045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984340" y="571071"/>
            <a:ext cx="2080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758826" y="650866"/>
            <a:ext cx="2688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415425" y="5591155"/>
            <a:ext cx="268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blipFill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20819" y="5607807"/>
            <a:ext cx="27645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2454062" y="3555409"/>
            <a:ext cx="3845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Selection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be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Compensated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689877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3977588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17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69834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28386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068280" y="538032"/>
            <a:ext cx="2202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4847364" y="660810"/>
            <a:ext cx="268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1533962" y="5591155"/>
            <a:ext cx="268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𝛼</m:t>
                      </m:r>
                      <m:r>
                        <a:rPr lang="pt-BR" sz="2000" b="0" i="1" smtClean="0"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blipFill>
                <a:blip r:embed="rId3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ixaDeTexto 94"/>
          <p:cNvSpPr txBox="1"/>
          <p:nvPr/>
        </p:nvSpPr>
        <p:spPr>
          <a:xfrm>
            <a:off x="4714544" y="5624618"/>
            <a:ext cx="293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6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074728" y="908731"/>
            <a:ext cx="3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3-phase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Supply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386096" y="912590"/>
            <a:ext cx="22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Non-Linear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Load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638425" y="4864781"/>
            <a:ext cx="18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Compensator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427404" y="3984071"/>
            <a:ext cx="132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Currents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16405" y="622300"/>
            <a:ext cx="7254379" cy="6732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sp>
        <p:nvSpPr>
          <p:cNvPr id="6" name="Retângulo 5"/>
          <p:cNvSpPr/>
          <p:nvPr/>
        </p:nvSpPr>
        <p:spPr>
          <a:xfrm>
            <a:off x="42258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61908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9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 flipV="1">
            <a:off x="6988229" y="5792385"/>
            <a:ext cx="638766" cy="46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52476" y="6217316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 flipV="1">
            <a:off x="6958525" y="6649318"/>
            <a:ext cx="66847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>
            <a:off x="6934156" y="7145976"/>
            <a:ext cx="6928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cxnSpLocks/>
            <a:endCxn id="61" idx="1"/>
          </p:cNvCxnSpPr>
          <p:nvPr/>
        </p:nvCxnSpPr>
        <p:spPr>
          <a:xfrm>
            <a:off x="10427688" y="6072772"/>
            <a:ext cx="7225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0908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9655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7945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988229" y="6206683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6206683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998745" y="6702217"/>
                <a:ext cx="509498" cy="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45" y="6702217"/>
                <a:ext cx="509498" cy="0"/>
              </a:xfrm>
              <a:prstGeom prst="rect">
                <a:avLst/>
              </a:prstGeom>
              <a:blipFill>
                <a:blip r:embed="rId12"/>
                <a:stretch>
                  <a:fillRect l="4762" r="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9882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9882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1269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0155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71088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150265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80514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215684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273392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818824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493736" y="6635523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736" y="6635523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859971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42845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21262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2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557911" y="6072772"/>
            <a:ext cx="627942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64690" y="6771262"/>
            <a:ext cx="2832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64690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>
            <a:cxnSpLocks/>
          </p:cNvCxnSpPr>
          <p:nvPr/>
        </p:nvCxnSpPr>
        <p:spPr>
          <a:xfrm>
            <a:off x="10427688" y="7131280"/>
            <a:ext cx="1117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6046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955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474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>
            <a:cxnSpLocks/>
          </p:cNvCxnSpPr>
          <p:nvPr/>
        </p:nvCxnSpPr>
        <p:spPr>
          <a:xfrm>
            <a:off x="4409104" y="496399"/>
            <a:ext cx="9702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cxnSpLocks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cxnSpLocks/>
            <a:stCxn id="218" idx="0"/>
          </p:cNvCxnSpPr>
          <p:nvPr/>
        </p:nvCxnSpPr>
        <p:spPr>
          <a:xfrm rot="5400000">
            <a:off x="-3899625" y="-634843"/>
            <a:ext cx="3262900" cy="2997213"/>
          </a:xfrm>
          <a:prstGeom prst="bentConnector3">
            <a:avLst>
              <a:gd name="adj1" fmla="val 2113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cxnSpLocks/>
            <a:stCxn id="219" idx="0"/>
          </p:cNvCxnSpPr>
          <p:nvPr/>
        </p:nvCxnSpPr>
        <p:spPr>
          <a:xfrm rot="5400000">
            <a:off x="-3977293" y="-296763"/>
            <a:ext cx="4452135" cy="3512497"/>
          </a:xfrm>
          <a:prstGeom prst="bentConnector3">
            <a:avLst>
              <a:gd name="adj1" fmla="val 2363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4126845" y="-1431546"/>
            <a:ext cx="9724948" cy="605323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reto 135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13901652" y="564285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Compensador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5477061" y="8996379"/>
            <a:ext cx="2157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Filtro Ativo 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-2228921" y="7435572"/>
            <a:ext cx="5445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Detector de Sequência Positiva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8777673" y="8160065"/>
            <a:ext cx="610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Cálculo de Correntes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51741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tângulo 147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126845" y="-1519136"/>
            <a:ext cx="9724948" cy="614082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4145" y="843119"/>
            <a:ext cx="7050538" cy="6858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1877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143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35304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>
            <a:off x="6920425" y="577315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20425" y="6255416"/>
            <a:ext cx="7642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>
            <a:off x="6929950" y="666867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 flipV="1">
            <a:off x="6920425" y="7111399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28774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blipFill>
                <a:blip r:embed="rId1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blipFill>
                <a:blip r:embed="rId14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200821" y="5000021"/>
            <a:ext cx="270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6968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Instantaneous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6060614" y="6862448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blipFill>
                <a:blip r:embed="rId2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274404" y="2096164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9945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11708" y="809858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5678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18703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2220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7991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2534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6649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3559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95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2556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PI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0215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6680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0898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6443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1102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44464" y="6771262"/>
            <a:ext cx="28046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770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5353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5624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cxnSpLocks/>
            <a:stCxn id="114" idx="6"/>
          </p:cNvCxnSpPr>
          <p:nvPr/>
        </p:nvCxnSpPr>
        <p:spPr>
          <a:xfrm flipV="1">
            <a:off x="13719126" y="6065519"/>
            <a:ext cx="16339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/>
                </a:solidFill>
              </a:rPr>
              <a:t>Hysteresis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cxnSpLocks/>
            <a:stCxn id="97" idx="2"/>
            <a:endCxn id="114" idx="0"/>
          </p:cNvCxnSpPr>
          <p:nvPr/>
        </p:nvCxnSpPr>
        <p:spPr>
          <a:xfrm rot="16200000" flipH="1">
            <a:off x="8679601" y="1039410"/>
            <a:ext cx="1753742" cy="7785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7912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58946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3147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5665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574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093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383301" y="8382434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3901652" y="564285"/>
            <a:ext cx="247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rgbClr val="FF0000"/>
                </a:solidFill>
              </a:rPr>
              <a:t>Compensator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5477061" y="8996379"/>
            <a:ext cx="508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Reference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Calculator</a:t>
            </a:r>
            <a:endParaRPr lang="pt-B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160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ixaDeTexto 162"/>
          <p:cNvSpPr txBox="1"/>
          <p:nvPr/>
        </p:nvSpPr>
        <p:spPr>
          <a:xfrm>
            <a:off x="-2326950" y="7779116"/>
            <a:ext cx="611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Positive </a:t>
            </a:r>
            <a:r>
              <a:rPr lang="pt-BR" sz="3200" b="1" dirty="0" err="1">
                <a:solidFill>
                  <a:srgbClr val="00B050"/>
                </a:solidFill>
              </a:rPr>
              <a:t>Sequence</a:t>
            </a:r>
            <a:r>
              <a:rPr lang="pt-BR" sz="3200" b="1" dirty="0">
                <a:solidFill>
                  <a:srgbClr val="00B050"/>
                </a:solidFill>
              </a:rPr>
              <a:t> </a:t>
            </a:r>
            <a:r>
              <a:rPr lang="pt-BR" sz="3200" b="1" dirty="0" err="1">
                <a:solidFill>
                  <a:srgbClr val="00B050"/>
                </a:solidFill>
              </a:rPr>
              <a:t>VoltageDetector</a:t>
            </a:r>
            <a:endParaRPr lang="pt-BR" sz="3200" b="1" dirty="0">
              <a:solidFill>
                <a:srgbClr val="00B050"/>
              </a:solidFill>
            </a:endParaRPr>
          </a:p>
        </p:txBody>
      </p:sp>
      <p:sp>
        <p:nvSpPr>
          <p:cNvPr id="164" name="CaixaDeTexto 163"/>
          <p:cNvSpPr txBox="1"/>
          <p:nvPr/>
        </p:nvSpPr>
        <p:spPr>
          <a:xfrm>
            <a:off x="9569758" y="8159838"/>
            <a:ext cx="580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Active </a:t>
            </a:r>
            <a:r>
              <a:rPr lang="pt-BR" sz="3200" b="1" dirty="0" err="1">
                <a:solidFill>
                  <a:srgbClr val="FFC000"/>
                </a:solidFill>
              </a:rPr>
              <a:t>Filter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Reference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Definition</a:t>
            </a:r>
            <a:endParaRPr lang="pt-BR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2530550" y="786809"/>
            <a:ext cx="2169042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0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372140" y="786809"/>
            <a:ext cx="4348716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976576" y="786809"/>
            <a:ext cx="5784111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760688" y="786809"/>
            <a:ext cx="2902688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1477514"/>
            <a:ext cx="3552381" cy="36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18" y="1553704"/>
            <a:ext cx="4504762" cy="36095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59456" y="1560743"/>
            <a:ext cx="1219200" cy="351925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Driver DC - DC</a:t>
            </a:r>
          </a:p>
        </p:txBody>
      </p:sp>
      <p:sp>
        <p:nvSpPr>
          <p:cNvPr id="7" name="Elipse 6"/>
          <p:cNvSpPr/>
          <p:nvPr/>
        </p:nvSpPr>
        <p:spPr>
          <a:xfrm>
            <a:off x="8796862" y="2553798"/>
            <a:ext cx="1440000" cy="1440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5067" y="1168400"/>
            <a:ext cx="1945522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47523" y="1168400"/>
            <a:ext cx="3075210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4381" y="5288371"/>
            <a:ext cx="176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Retificador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01094" y="5288371"/>
            <a:ext cx="13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Inversor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5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7351</TotalTime>
  <Words>1589</Words>
  <Application>Microsoft Office PowerPoint</Application>
  <PresentationFormat>Apresentação na tela (4:3)</PresentationFormat>
  <Paragraphs>393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164</cp:revision>
  <dcterms:created xsi:type="dcterms:W3CDTF">2016-08-24T13:15:21Z</dcterms:created>
  <dcterms:modified xsi:type="dcterms:W3CDTF">2017-03-13T12:41:45Z</dcterms:modified>
</cp:coreProperties>
</file>