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2550" y="-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FABBD-B2CF-41BB-8AF0-22312F906C8C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8E72-31B6-41E3-AEAC-83BA5E9B0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8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28/09/2016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PWM</a:t>
            </a: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PWM</a:t>
            </a: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Banda de histerese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na saída</a:t>
            </a: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-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Controlador PI</a:t>
            </a: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das Correntes de Referência</a:t>
            </a: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Seleção de Potência a serem Compensadas 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Potências Instantâneas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" y="1600663"/>
            <a:ext cx="8249801" cy="40648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15468" y="493004"/>
            <a:ext cx="2142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Indutância de Acoplamento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25767" y="4250266"/>
            <a:ext cx="182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1589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Detector de Sequência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blipFill>
                <a:blip r:embed="rId2"/>
                <a:stretch>
                  <a:fillRect l="-4396" r="-164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30"/>
          <p:cNvCxnSpPr>
            <a:endCxn id="2" idx="1"/>
          </p:cNvCxnSpPr>
          <p:nvPr/>
        </p:nvCxnSpPr>
        <p:spPr>
          <a:xfrm>
            <a:off x="-2880263" y="2794821"/>
            <a:ext cx="10958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30"/>
          <p:cNvCxnSpPr/>
          <p:nvPr/>
        </p:nvCxnSpPr>
        <p:spPr>
          <a:xfrm flipV="1">
            <a:off x="-2881359" y="3491346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de seta reta 30"/>
          <p:cNvCxnSpPr/>
          <p:nvPr/>
        </p:nvCxnSpPr>
        <p:spPr>
          <a:xfrm flipV="1">
            <a:off x="-2881359" y="211272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30"/>
          <p:cNvCxnSpPr>
            <a:stCxn id="2" idx="3"/>
          </p:cNvCxnSpPr>
          <p:nvPr/>
        </p:nvCxnSpPr>
        <p:spPr>
          <a:xfrm>
            <a:off x="375575" y="2794821"/>
            <a:ext cx="11108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de seta reta 30"/>
          <p:cNvCxnSpPr/>
          <p:nvPr/>
        </p:nvCxnSpPr>
        <p:spPr>
          <a:xfrm flipV="1">
            <a:off x="374883" y="3479983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de seta reta 30"/>
          <p:cNvCxnSpPr/>
          <p:nvPr/>
        </p:nvCxnSpPr>
        <p:spPr>
          <a:xfrm flipV="1">
            <a:off x="390615" y="212099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tângulo 19"/>
          <p:cNvSpPr/>
          <p:nvPr/>
        </p:nvSpPr>
        <p:spPr>
          <a:xfrm>
            <a:off x="1486453" y="1840821"/>
            <a:ext cx="2196000" cy="381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Correntes de Referência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30"/>
          <p:cNvCxnSpPr/>
          <p:nvPr/>
        </p:nvCxnSpPr>
        <p:spPr>
          <a:xfrm>
            <a:off x="-2881785" y="5468013"/>
            <a:ext cx="4352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ector de seta reta 30"/>
          <p:cNvCxnSpPr/>
          <p:nvPr/>
        </p:nvCxnSpPr>
        <p:spPr>
          <a:xfrm flipV="1">
            <a:off x="-2897517" y="4177778"/>
            <a:ext cx="4351974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de seta reta 30"/>
          <p:cNvCxnSpPr/>
          <p:nvPr/>
        </p:nvCxnSpPr>
        <p:spPr>
          <a:xfrm>
            <a:off x="-2896185" y="4839072"/>
            <a:ext cx="43668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1" y="2544083"/>
            <a:ext cx="4795425" cy="27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5182523" y="2843620"/>
            <a:ext cx="147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33" name="Conector de seta reta 52"/>
          <p:cNvCxnSpPr/>
          <p:nvPr/>
        </p:nvCxnSpPr>
        <p:spPr>
          <a:xfrm>
            <a:off x="3684582" y="303871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53"/>
          <p:cNvCxnSpPr/>
          <p:nvPr/>
        </p:nvCxnSpPr>
        <p:spPr>
          <a:xfrm>
            <a:off x="3709323" y="451170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96"/>
          <p:cNvCxnSpPr>
            <a:stCxn id="20" idx="3"/>
            <a:endCxn id="32" idx="1"/>
          </p:cNvCxnSpPr>
          <p:nvPr/>
        </p:nvCxnSpPr>
        <p:spPr>
          <a:xfrm flipV="1">
            <a:off x="3682453" y="3743620"/>
            <a:ext cx="1500070" cy="520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Seta para baixo 1035"/>
          <p:cNvSpPr/>
          <p:nvPr/>
        </p:nvSpPr>
        <p:spPr>
          <a:xfrm rot="5400000" flipV="1">
            <a:off x="6028818" y="3475902"/>
            <a:ext cx="2365828" cy="725558"/>
          </a:xfrm>
          <a:prstGeom prst="downArrow">
            <a:avLst>
              <a:gd name="adj1" fmla="val 54615"/>
              <a:gd name="adj2" fmla="val 57524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76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667</Words>
  <Application>Microsoft Office PowerPoint</Application>
  <PresentationFormat>Apresentação na tela (4:3)</PresentationFormat>
  <Paragraphs>152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jpsoliv</cp:lastModifiedBy>
  <cp:revision>130</cp:revision>
  <dcterms:created xsi:type="dcterms:W3CDTF">2016-08-24T13:15:21Z</dcterms:created>
  <dcterms:modified xsi:type="dcterms:W3CDTF">2016-09-28T19:50:28Z</dcterms:modified>
</cp:coreProperties>
</file>