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2820" y="-15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640514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𝐷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640514" cy="8292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856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85682" cy="707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Indutor </a:t>
            </a:r>
            <a:r>
              <a:rPr lang="pt-BR" sz="2800" dirty="0"/>
              <a:t>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958283" y="1236051"/>
                <a:ext cx="3078119" cy="72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83" y="1236051"/>
                <a:ext cx="3078119" cy="720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958284" y="4568084"/>
                <a:ext cx="3078120" cy="72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84" y="4568084"/>
                <a:ext cx="3078120" cy="720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6753942" y="4568084"/>
                <a:ext cx="3078120" cy="72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pt-BR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42" y="4568084"/>
                <a:ext cx="3078120" cy="720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6753942" y="1234580"/>
                <a:ext cx="3078120" cy="72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42" y="1234580"/>
                <a:ext cx="3078120" cy="720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4468994" y="2754638"/>
                <a:ext cx="992796" cy="105224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94" y="2754638"/>
                <a:ext cx="992796" cy="10522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958284" y="2754639"/>
            <a:ext cx="2586068" cy="105224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Controlador PI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-2011864" y="214524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X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-2011864" y="373089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X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ipse 9"/>
              <p:cNvSpPr/>
              <p:nvPr/>
            </p:nvSpPr>
            <p:spPr>
              <a:xfrm>
                <a:off x="-1002577" y="2956764"/>
                <a:ext cx="648000" cy="648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2577" y="2956764"/>
                <a:ext cx="648000" cy="648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0" idx="6"/>
            <a:endCxn id="7" idx="1"/>
          </p:cNvCxnSpPr>
          <p:nvPr/>
        </p:nvCxnSpPr>
        <p:spPr>
          <a:xfrm>
            <a:off x="-354577" y="3280764"/>
            <a:ext cx="131286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7" idx="3"/>
            <a:endCxn id="6" idx="1"/>
          </p:cNvCxnSpPr>
          <p:nvPr/>
        </p:nvCxnSpPr>
        <p:spPr>
          <a:xfrm flipV="1">
            <a:off x="3544352" y="3280763"/>
            <a:ext cx="924642" cy="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ector de seta reta 24"/>
          <p:cNvCxnSpPr>
            <a:stCxn id="3" idx="3"/>
            <a:endCxn id="4" idx="1"/>
          </p:cNvCxnSpPr>
          <p:nvPr/>
        </p:nvCxnSpPr>
        <p:spPr>
          <a:xfrm>
            <a:off x="4036404" y="4928084"/>
            <a:ext cx="27175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ector de seta reta 27"/>
          <p:cNvCxnSpPr>
            <a:stCxn id="2" idx="3"/>
            <a:endCxn id="5" idx="1"/>
          </p:cNvCxnSpPr>
          <p:nvPr/>
        </p:nvCxnSpPr>
        <p:spPr>
          <a:xfrm flipV="1">
            <a:off x="4036402" y="1594580"/>
            <a:ext cx="2717540" cy="147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ector angulado 37"/>
          <p:cNvCxnSpPr>
            <a:stCxn id="2" idx="1"/>
            <a:endCxn id="8" idx="0"/>
          </p:cNvCxnSpPr>
          <p:nvPr/>
        </p:nvCxnSpPr>
        <p:spPr>
          <a:xfrm rot="10800000" flipV="1">
            <a:off x="-1687863" y="1596051"/>
            <a:ext cx="2646147" cy="549192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3" idx="1"/>
            <a:endCxn id="9" idx="4"/>
          </p:cNvCxnSpPr>
          <p:nvPr/>
        </p:nvCxnSpPr>
        <p:spPr>
          <a:xfrm rot="10800000">
            <a:off x="-1687864" y="4378892"/>
            <a:ext cx="2646148" cy="549192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8" idx="6"/>
            <a:endCxn id="10" idx="0"/>
          </p:cNvCxnSpPr>
          <p:nvPr/>
        </p:nvCxnSpPr>
        <p:spPr>
          <a:xfrm>
            <a:off x="-1363864" y="2469243"/>
            <a:ext cx="685287" cy="487521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9" idx="6"/>
            <a:endCxn id="10" idx="4"/>
          </p:cNvCxnSpPr>
          <p:nvPr/>
        </p:nvCxnSpPr>
        <p:spPr>
          <a:xfrm flipV="1">
            <a:off x="-1363864" y="3604764"/>
            <a:ext cx="685287" cy="45012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6" idx="3"/>
          </p:cNvCxnSpPr>
          <p:nvPr/>
        </p:nvCxnSpPr>
        <p:spPr>
          <a:xfrm flipV="1">
            <a:off x="5461790" y="1596051"/>
            <a:ext cx="560633" cy="1684712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6" idx="3"/>
          </p:cNvCxnSpPr>
          <p:nvPr/>
        </p:nvCxnSpPr>
        <p:spPr>
          <a:xfrm>
            <a:off x="5461790" y="3280763"/>
            <a:ext cx="560633" cy="1647321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9" idx="2"/>
          </p:cNvCxnSpPr>
          <p:nvPr/>
        </p:nvCxnSpPr>
        <p:spPr>
          <a:xfrm flipV="1">
            <a:off x="-3078400" y="4054892"/>
            <a:ext cx="1066536" cy="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ector de seta reta 67"/>
          <p:cNvCxnSpPr>
            <a:endCxn id="8" idx="2"/>
          </p:cNvCxnSpPr>
          <p:nvPr/>
        </p:nvCxnSpPr>
        <p:spPr>
          <a:xfrm>
            <a:off x="-3078400" y="2469243"/>
            <a:ext cx="1066536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>
            <a:stCxn id="5" idx="3"/>
          </p:cNvCxnSpPr>
          <p:nvPr/>
        </p:nvCxnSpPr>
        <p:spPr>
          <a:xfrm>
            <a:off x="9832062" y="1594580"/>
            <a:ext cx="1164756" cy="147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>
            <a:stCxn id="4" idx="3"/>
          </p:cNvCxnSpPr>
          <p:nvPr/>
        </p:nvCxnSpPr>
        <p:spPr>
          <a:xfrm>
            <a:off x="9832062" y="4928084"/>
            <a:ext cx="1164756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Elipse 80"/>
          <p:cNvSpPr/>
          <p:nvPr/>
        </p:nvSpPr>
        <p:spPr>
          <a:xfrm>
            <a:off x="5932423" y="1506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5932423" y="319076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5932423" y="48380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tângulo 83"/>
              <p:cNvSpPr/>
              <p:nvPr/>
            </p:nvSpPr>
            <p:spPr>
              <a:xfrm>
                <a:off x="5274718" y="1011276"/>
                <a:ext cx="7477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/>
                        </a:rPr>
                        <m:t>𝜔</m:t>
                      </m:r>
                      <m:r>
                        <a:rPr lang="pt-BR" sz="32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4" name="Retângulo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718" y="1011276"/>
                <a:ext cx="747705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tângulo 84"/>
              <p:cNvSpPr/>
              <p:nvPr/>
            </p:nvSpPr>
            <p:spPr>
              <a:xfrm>
                <a:off x="5273583" y="4928084"/>
                <a:ext cx="7477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/>
                        </a:rPr>
                        <m:t>𝜔</m:t>
                      </m:r>
                      <m:r>
                        <a:rPr lang="pt-BR" sz="32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83" y="4928084"/>
                <a:ext cx="747705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tângulo 85"/>
              <p:cNvSpPr/>
              <p:nvPr/>
            </p:nvSpPr>
            <p:spPr>
              <a:xfrm>
                <a:off x="3714253" y="2639227"/>
                <a:ext cx="584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6" name="Retângulo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53" y="2639227"/>
                <a:ext cx="584840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tângulo 86"/>
              <p:cNvSpPr/>
              <p:nvPr/>
            </p:nvSpPr>
            <p:spPr>
              <a:xfrm>
                <a:off x="-3164111" y="1853632"/>
                <a:ext cx="8886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4111" y="1853632"/>
                <a:ext cx="888641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ângulo 87"/>
              <p:cNvSpPr/>
              <p:nvPr/>
            </p:nvSpPr>
            <p:spPr>
              <a:xfrm>
                <a:off x="-3164111" y="3470117"/>
                <a:ext cx="8517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4111" y="3470117"/>
                <a:ext cx="851772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tângulo 88"/>
              <p:cNvSpPr/>
              <p:nvPr/>
            </p:nvSpPr>
            <p:spPr>
              <a:xfrm>
                <a:off x="-678577" y="1011276"/>
                <a:ext cx="142930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sz="3200" b="0" i="1" smtClean="0">
                          <a:latin typeface="Cambria Math"/>
                        </a:rPr>
                        <m:t>(</m:t>
                      </m:r>
                      <m:r>
                        <a:rPr lang="pt-BR" sz="3200" b="0" i="1" smtClean="0">
                          <a:latin typeface="Cambria Math"/>
                        </a:rPr>
                        <m:t>𝜔</m:t>
                      </m:r>
                      <m:r>
                        <a:rPr lang="pt-BR" sz="3200" b="0" i="1" smtClean="0">
                          <a:latin typeface="Cambria Math"/>
                        </a:rPr>
                        <m:t>𝑡</m:t>
                      </m:r>
                      <m:r>
                        <a:rPr lang="pt-B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577" y="1011276"/>
                <a:ext cx="1429302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tângulo 89"/>
              <p:cNvSpPr/>
              <p:nvPr/>
            </p:nvSpPr>
            <p:spPr>
              <a:xfrm>
                <a:off x="-678577" y="4928084"/>
                <a:ext cx="13946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sz="3200" b="0" i="1" smtClean="0">
                          <a:latin typeface="Cambria Math"/>
                        </a:rPr>
                        <m:t>(</m:t>
                      </m:r>
                      <m:r>
                        <a:rPr lang="pt-BR" sz="3200" b="0" i="1" smtClean="0">
                          <a:latin typeface="Cambria Math"/>
                        </a:rPr>
                        <m:t>𝜔</m:t>
                      </m:r>
                      <m:r>
                        <a:rPr lang="pt-BR" sz="3200" b="0" i="1" smtClean="0">
                          <a:latin typeface="Cambria Math"/>
                        </a:rPr>
                        <m:t>𝑡</m:t>
                      </m:r>
                      <m:r>
                        <a:rPr lang="pt-B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0" name="Retângu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577" y="4928084"/>
                <a:ext cx="1394613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tângulo 90"/>
              <p:cNvSpPr/>
              <p:nvPr/>
            </p:nvSpPr>
            <p:spPr>
              <a:xfrm>
                <a:off x="-157984" y="2639227"/>
                <a:ext cx="919674" cy="646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pt-BR" sz="3200" b="0" i="1" smtClean="0">
                              <a:latin typeface="Cambria Math"/>
                            </a:rPr>
                            <m:t>𝜙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1" name="Retângulo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984" y="2639227"/>
                <a:ext cx="919674" cy="6465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tângulo 91"/>
              <p:cNvSpPr/>
              <p:nvPr/>
            </p:nvSpPr>
            <p:spPr>
              <a:xfrm>
                <a:off x="10098263" y="972926"/>
                <a:ext cx="6323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2" name="Retângulo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263" y="972926"/>
                <a:ext cx="632353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tângulo 92"/>
              <p:cNvSpPr/>
              <p:nvPr/>
            </p:nvSpPr>
            <p:spPr>
              <a:xfrm>
                <a:off x="10098263" y="4343309"/>
                <a:ext cx="618311" cy="64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32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263" y="4343309"/>
                <a:ext cx="618311" cy="64870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581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673</Words>
  <Application>Microsoft Office PowerPoint</Application>
  <PresentationFormat>Apresentação na tela (4:3)</PresentationFormat>
  <Paragraphs>155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149</cp:revision>
  <dcterms:created xsi:type="dcterms:W3CDTF">2016-08-24T13:15:21Z</dcterms:created>
  <dcterms:modified xsi:type="dcterms:W3CDTF">2016-09-23T17:32:54Z</dcterms:modified>
</cp:coreProperties>
</file>