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5" r:id="rId4"/>
    <p:sldId id="279" r:id="rId5"/>
    <p:sldId id="286" r:id="rId6"/>
    <p:sldId id="280" r:id="rId7"/>
    <p:sldId id="281" r:id="rId8"/>
    <p:sldId id="282" r:id="rId9"/>
    <p:sldId id="283" r:id="rId10"/>
    <p:sldId id="28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3" r:id="rId24"/>
    <p:sldId id="277" r:id="rId25"/>
    <p:sldId id="278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13/02/2017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13/02/2017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13/02/2017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13/02/2017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d‘Amore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Determinação das correntes de referência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Determinação das tensões e correntes em coordenadas 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Seleção das potências a serem compensadas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);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Calculo de corrente de compensação nas coordenadas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Transformada inversa de Clarke;</a:t>
                </a:r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281840" y="2891311"/>
                <a:ext cx="265303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40" y="2891311"/>
                <a:ext cx="2653034" cy="603883"/>
              </a:xfrm>
              <a:prstGeom prst="rect">
                <a:avLst/>
              </a:prstGeom>
              <a:blipFill>
                <a:blip r:embed="rId5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7" y="3822298"/>
            <a:ext cx="3382470" cy="230347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53" y="3822035"/>
            <a:ext cx="341153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Corrente Senoidal</a:t>
            </a:r>
          </a:p>
          <a:p>
            <a:pPr lvl="1"/>
            <a:r>
              <a:rPr lang="pt-BR" dirty="0"/>
              <a:t>PLL</a:t>
            </a:r>
          </a:p>
          <a:p>
            <a:pPr lvl="1"/>
            <a:r>
              <a:rPr lang="pt-BR" dirty="0"/>
              <a:t>Detector de Sequência Positiva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5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tensão do Capacitor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Estratégia de Controle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45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Completo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71701" y="490925"/>
            <a:ext cx="5000596" cy="704120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Sistema de Geração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4940"/>
            <a:ext cx="4190607" cy="361696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1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Sistema de Distribuição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2" y="3249491"/>
            <a:ext cx="4253759" cy="251236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8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Empregado do EHA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5" y="2865120"/>
            <a:ext cx="4095795" cy="27526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90" y="3627120"/>
            <a:ext cx="3867815" cy="18077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290" y="1172052"/>
            <a:ext cx="3846207" cy="23876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0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do Filtro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4" y="2606383"/>
            <a:ext cx="3961106" cy="35705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36" y="3917927"/>
            <a:ext cx="3363204" cy="22590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736" y="1897380"/>
            <a:ext cx="2665688" cy="180340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00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434" y="2305844"/>
            <a:ext cx="5217132" cy="33909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Inoperante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32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Máxima Carga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0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Transitório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606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Permanente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2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filtro operou como esperado, deixando a resposta dentro das normas aeronáuticas</a:t>
            </a:r>
          </a:p>
          <a:p>
            <a:r>
              <a:rPr lang="pt-BR" dirty="0"/>
              <a:t>Quando há demanda de carga o filtro age deixando o sistema operando com alto fator de potência</a:t>
            </a:r>
          </a:p>
          <a:p>
            <a:r>
              <a:rPr lang="pt-BR" dirty="0"/>
              <a:t>Houve a constatação que sem carga ou com baixa carga houve a degradação da qualidade de energia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2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9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Tendência de aumento do uso do sistema elétrico em aeronaves</a:t>
            </a:r>
          </a:p>
          <a:p>
            <a:r>
              <a:rPr lang="pt-BR" dirty="0"/>
              <a:t>Sistemas hidráulicos e pneumáticos tendem a ser trocados por similares elétricos</a:t>
            </a:r>
          </a:p>
          <a:p>
            <a:r>
              <a:rPr lang="pt-BR" dirty="0"/>
              <a:t>Aumento de cargas não lineares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215" y="4053213"/>
            <a:ext cx="2631881" cy="21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Promover um estudo sobre diversas topologias de correção de fator de potência</a:t>
            </a:r>
          </a:p>
          <a:p>
            <a:r>
              <a:rPr lang="pt-BR" dirty="0"/>
              <a:t>Aprofundar o estudo na teoria das potências instantâneas</a:t>
            </a:r>
          </a:p>
          <a:p>
            <a:r>
              <a:rPr lang="pt-BR" dirty="0"/>
              <a:t>Viabilizar o conceito dos filtros ativos em sistemas elétricos aeronáuticos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Desenvolver uma simulação com a inclusão de filtros ativos</a:t>
            </a:r>
          </a:p>
          <a:p>
            <a:r>
              <a:rPr lang="pt-BR" dirty="0"/>
              <a:t>Promover um sistema de correção de fator de potência</a:t>
            </a:r>
          </a:p>
          <a:p>
            <a:r>
              <a:rPr lang="pt-BR" dirty="0"/>
              <a:t>Garantir a manutenção das tensões dentro das normas aeronáuticas no que tange qualidade de energia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4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É utilizada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respectivamente), a qual carregam dados sobre a forma da tensão/corrente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pt-BR" sz="2000" dirty="0">
                    <a:solidFill>
                      <a:prstClr val="black"/>
                    </a:solidFill>
                  </a:rPr>
                  <a:t>Baseada na transformada de Clarke: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 r="-1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Tensão e corrente de sequencia zero são desconsideradas em sistemas elétricos aeronáuticos</a:t>
                </a: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81" y="2870422"/>
            <a:ext cx="2288348" cy="147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Filtro Ativo opera pela determinação da corrente de referência de um compensador, a qual carrega informação da potência instantânea que deseja-se anular no sistema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é determinado utilizando a teoria das potências instantâneas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/>
          <p:cNvGrpSpPr/>
          <p:nvPr/>
        </p:nvGrpSpPr>
        <p:grpSpPr>
          <a:xfrm>
            <a:off x="2405303" y="2710525"/>
            <a:ext cx="4293706" cy="3055621"/>
            <a:chOff x="2019813" y="2638963"/>
            <a:chExt cx="4293706" cy="3055621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556" y="3258584"/>
              <a:ext cx="3879963" cy="243600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9813" y="4874149"/>
              <a:ext cx="1073244" cy="616986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58122" y="2638963"/>
              <a:ext cx="1094034" cy="62179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76382" y="2638963"/>
              <a:ext cx="1112910" cy="61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516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930</Words>
  <Application>Microsoft Office PowerPoint</Application>
  <PresentationFormat>Apresentação na tela 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Tema do Office</vt:lpstr>
      <vt:lpstr>Simulação de Filtro Ativo do tipo Shunt para Correção de Fator de Potência em Sistema Elétricos Aeronáuticos</vt:lpstr>
      <vt:lpstr>Agenda</vt:lpstr>
      <vt:lpstr>Introdução</vt:lpstr>
      <vt:lpstr>Motivação</vt:lpstr>
      <vt:lpstr>Objetivos</vt:lpstr>
      <vt:lpstr>Métodos de Correção de Fator de Potência</vt:lpstr>
      <vt:lpstr>Teoria das Potências Instantâneas</vt:lpstr>
      <vt:lpstr>Teoria das Potências Instantâneas</vt:lpstr>
      <vt:lpstr>Filtros Ativos Utilizando a Teoria PQ</vt:lpstr>
      <vt:lpstr>Filtros Ativos Utilizando a Teoria PQ</vt:lpstr>
      <vt:lpstr>Estratégia de Controle</vt:lpstr>
      <vt:lpstr>Estratégia de Controle</vt:lpstr>
      <vt:lpstr>Sistema Completo 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Conclusão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Joao</cp:lastModifiedBy>
  <cp:revision>25</cp:revision>
  <dcterms:created xsi:type="dcterms:W3CDTF">2017-01-22T17:06:36Z</dcterms:created>
  <dcterms:modified xsi:type="dcterms:W3CDTF">2017-02-14T01:09:30Z</dcterms:modified>
</cp:coreProperties>
</file>