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3" r:id="rId22"/>
    <p:sldId id="277" r:id="rId23"/>
    <p:sldId id="278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-1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C6F3-FF92-4E8B-A6B0-DC07340EFED4}" type="datetimeFigureOut">
              <a:rPr lang="pt-BR" smtClean="0"/>
              <a:t>23/01/2017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83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C6F3-FF92-4E8B-A6B0-DC07340EFED4}" type="datetimeFigureOut">
              <a:rPr lang="pt-BR" smtClean="0"/>
              <a:t>23/01/2017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02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C6F3-FF92-4E8B-A6B0-DC07340EFED4}" type="datetimeFigureOut">
              <a:rPr lang="pt-BR" smtClean="0"/>
              <a:t>23/01/2017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98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C6F3-FF92-4E8B-A6B0-DC07340EFED4}" type="datetimeFigureOut">
              <a:rPr lang="pt-BR" smtClean="0"/>
              <a:t>23/01/2017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2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C6F3-FF92-4E8B-A6B0-DC07340EFED4}" type="datetimeFigureOut">
              <a:rPr lang="pt-BR" smtClean="0"/>
              <a:t>23/01/2017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8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C6F3-FF92-4E8B-A6B0-DC07340EFED4}" type="datetimeFigureOut">
              <a:rPr lang="pt-BR" smtClean="0"/>
              <a:t>23/01/2017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52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C6F3-FF92-4E8B-A6B0-DC07340EFED4}" type="datetimeFigureOut">
              <a:rPr lang="pt-BR" smtClean="0"/>
              <a:t>23/01/2017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12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C6F3-FF92-4E8B-A6B0-DC07340EFED4}" type="datetimeFigureOut">
              <a:rPr lang="pt-BR" smtClean="0"/>
              <a:t>23/01/2017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49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C6F3-FF92-4E8B-A6B0-DC07340EFED4}" type="datetimeFigureOut">
              <a:rPr lang="pt-BR" smtClean="0"/>
              <a:t>23/01/2017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73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C6F3-FF92-4E8B-A6B0-DC07340EFED4}" type="datetimeFigureOut">
              <a:rPr lang="pt-BR" smtClean="0"/>
              <a:t>23/01/2017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2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C6F3-FF92-4E8B-A6B0-DC07340EFED4}" type="datetimeFigureOut">
              <a:rPr lang="pt-BR" smtClean="0"/>
              <a:t>23/01/2017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33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8C6F3-FF92-4E8B-A6B0-DC07340EFED4}" type="datetimeFigureOut">
              <a:rPr lang="pt-BR" smtClean="0"/>
              <a:t>23/01/2017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99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807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Controle de tensão do Capacitor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dirty="0"/>
              <a:t>Estratégia de Controle</a:t>
            </a:r>
          </a:p>
        </p:txBody>
      </p:sp>
    </p:spTree>
    <p:extLst>
      <p:ext uri="{BB962C8B-B14F-4D97-AF65-F5344CB8AC3E}">
        <p14:creationId xmlns:p14="http://schemas.microsoft.com/office/powerpoint/2010/main" val="2537452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Completo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071701" y="490925"/>
            <a:ext cx="5000596" cy="70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07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Modelo Empregado do Sistema de Geração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94940"/>
            <a:ext cx="4190607" cy="361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12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Modelo Empregado do Sistema de Distribuição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192" y="3249491"/>
            <a:ext cx="4253759" cy="251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82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Modelo Empregado do EHA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65" y="2865120"/>
            <a:ext cx="4095795" cy="275263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290" y="3627120"/>
            <a:ext cx="3867815" cy="180775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290" y="1172052"/>
            <a:ext cx="3846207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03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Modelo do Filtro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94" y="2606383"/>
            <a:ext cx="3961106" cy="357058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736" y="3917927"/>
            <a:ext cx="3363204" cy="225903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736" y="1897380"/>
            <a:ext cx="2665688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04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434" y="2305844"/>
            <a:ext cx="5217132" cy="339090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dirty="0"/>
              <a:t>Simulação</a:t>
            </a:r>
          </a:p>
        </p:txBody>
      </p:sp>
    </p:spTree>
    <p:extLst>
      <p:ext uri="{BB962C8B-B14F-4D97-AF65-F5344CB8AC3E}">
        <p14:creationId xmlns:p14="http://schemas.microsoft.com/office/powerpoint/2010/main" val="317622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Inoperante</a:t>
            </a:r>
          </a:p>
        </p:txBody>
      </p:sp>
    </p:spTree>
    <p:extLst>
      <p:ext uri="{BB962C8B-B14F-4D97-AF65-F5344CB8AC3E}">
        <p14:creationId xmlns:p14="http://schemas.microsoft.com/office/powerpoint/2010/main" val="356346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Máxima Carga</a:t>
            </a:r>
          </a:p>
        </p:txBody>
      </p:sp>
    </p:spTree>
    <p:extLst>
      <p:ext uri="{BB962C8B-B14F-4D97-AF65-F5344CB8AC3E}">
        <p14:creationId xmlns:p14="http://schemas.microsoft.com/office/powerpoint/2010/main" val="3087304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Regime Transitório</a:t>
            </a:r>
          </a:p>
        </p:txBody>
      </p:sp>
    </p:spTree>
    <p:extLst>
      <p:ext uri="{BB962C8B-B14F-4D97-AF65-F5344CB8AC3E}">
        <p14:creationId xmlns:p14="http://schemas.microsoft.com/office/powerpoint/2010/main" val="429260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343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Regime Permanente</a:t>
            </a:r>
          </a:p>
        </p:txBody>
      </p:sp>
    </p:spTree>
    <p:extLst>
      <p:ext uri="{BB962C8B-B14F-4D97-AF65-F5344CB8AC3E}">
        <p14:creationId xmlns:p14="http://schemas.microsoft.com/office/powerpoint/2010/main" val="1027324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filtro operou como esperado, deixando a resposta dentro das normas aeronáuticas</a:t>
            </a:r>
          </a:p>
          <a:p>
            <a:r>
              <a:rPr lang="pt-BR" dirty="0"/>
              <a:t>Quando há demanda de carga o filtro age deixando o sistema operando com alto fator de potência</a:t>
            </a:r>
          </a:p>
          <a:p>
            <a:r>
              <a:rPr lang="pt-BR" dirty="0"/>
              <a:t>Houve a constatação que sem carga ou com baixa carga houve a degradação da qualidade de energia</a:t>
            </a:r>
          </a:p>
        </p:txBody>
      </p:sp>
    </p:spTree>
    <p:extLst>
      <p:ext uri="{BB962C8B-B14F-4D97-AF65-F5344CB8AC3E}">
        <p14:creationId xmlns:p14="http://schemas.microsoft.com/office/powerpoint/2010/main" val="1643924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</p:spTree>
    <p:extLst>
      <p:ext uri="{BB962C8B-B14F-4D97-AF65-F5344CB8AC3E}">
        <p14:creationId xmlns:p14="http://schemas.microsoft.com/office/powerpoint/2010/main" val="2478691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Obrigado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595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(Motivação)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Aumento do uso do sistema elétrico</a:t>
            </a:r>
          </a:p>
          <a:p>
            <a:r>
              <a:rPr lang="pt-BR" dirty="0"/>
              <a:t>Aumento de cargas não lineares </a:t>
            </a:r>
          </a:p>
          <a:p>
            <a:r>
              <a:rPr lang="pt-BR" dirty="0"/>
              <a:t>Normas aeronáuticas garantem o funcionamento dos equipamentos conectados no sistema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3574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Alguns meios de garantir a qualidade de energia são utilizados</a:t>
            </a:r>
          </a:p>
          <a:p>
            <a:r>
              <a:rPr lang="pt-BR" dirty="0"/>
              <a:t>Há de se levar em conta o custo, peso, volume e confiabilidade do aparato de elevação de qualidade de energia </a:t>
            </a:r>
          </a:p>
          <a:p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dirty="0"/>
              <a:t>Introdução (Motivação)</a:t>
            </a:r>
          </a:p>
        </p:txBody>
      </p:sp>
    </p:spTree>
    <p:extLst>
      <p:ext uri="{BB962C8B-B14F-4D97-AF65-F5344CB8AC3E}">
        <p14:creationId xmlns:p14="http://schemas.microsoft.com/office/powerpoint/2010/main" val="300009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Correção de Fator de Potência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Sistemas passivos:</a:t>
            </a:r>
          </a:p>
          <a:p>
            <a:pPr lvl="1"/>
            <a:r>
              <a:rPr lang="pt-BR" dirty="0"/>
              <a:t>Filtros passivos </a:t>
            </a:r>
          </a:p>
          <a:p>
            <a:pPr lvl="1"/>
            <a:r>
              <a:rPr lang="pt-BR" dirty="0"/>
              <a:t>Conversores </a:t>
            </a:r>
            <a:r>
              <a:rPr lang="pt-BR" dirty="0" err="1"/>
              <a:t>multipulso</a:t>
            </a:r>
            <a:endParaRPr lang="pt-BR" dirty="0"/>
          </a:p>
          <a:p>
            <a:r>
              <a:rPr lang="pt-BR" dirty="0"/>
              <a:t>Sistemas ativos:</a:t>
            </a:r>
          </a:p>
          <a:p>
            <a:pPr lvl="1"/>
            <a:r>
              <a:rPr lang="pt-BR" dirty="0"/>
              <a:t>Filtros Ativos</a:t>
            </a:r>
          </a:p>
        </p:txBody>
      </p:sp>
    </p:spTree>
    <p:extLst>
      <p:ext uri="{BB962C8B-B14F-4D97-AF65-F5344CB8AC3E}">
        <p14:creationId xmlns:p14="http://schemas.microsoft.com/office/powerpoint/2010/main" val="200239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das Potências Instantâneas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teoria da potência instantânea é uma ferramenta para determinação de um filtro ativo</a:t>
            </a:r>
          </a:p>
          <a:p>
            <a:r>
              <a:rPr lang="pt-BR" dirty="0"/>
              <a:t>É realizada pela determinação das potências instantâneas ativa e reativa.</a:t>
            </a:r>
          </a:p>
          <a:p>
            <a:r>
              <a:rPr lang="pt-BR" dirty="0"/>
              <a:t>(FÓRMULAS de PQ0 e PQ)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337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(FÓRMULAS de PQ0 e PQ)</a:t>
            </a:r>
          </a:p>
          <a:p>
            <a:r>
              <a:rPr lang="pt-BR" dirty="0"/>
              <a:t>Significados físicos de </a:t>
            </a:r>
            <a:r>
              <a:rPr lang="pt-BR" dirty="0" err="1"/>
              <a:t>pq</a:t>
            </a:r>
            <a:r>
              <a:rPr lang="pt-BR" dirty="0"/>
              <a:t> 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dirty="0"/>
              <a:t>Teoria das Potências Instantâneas</a:t>
            </a:r>
          </a:p>
        </p:txBody>
      </p:sp>
    </p:spTree>
    <p:extLst>
      <p:ext uri="{BB962C8B-B14F-4D97-AF65-F5344CB8AC3E}">
        <p14:creationId xmlns:p14="http://schemas.microsoft.com/office/powerpoint/2010/main" val="1153981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Ativos Utilizando a Teoria PQ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410" y="2300042"/>
            <a:ext cx="3303270" cy="299014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540" y="2376060"/>
            <a:ext cx="3234620" cy="291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3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 de Controle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Controle de Corrente Senoidal</a:t>
            </a:r>
          </a:p>
          <a:p>
            <a:pPr lvl="1"/>
            <a:r>
              <a:rPr lang="pt-BR" dirty="0"/>
              <a:t>PLL</a:t>
            </a:r>
          </a:p>
          <a:p>
            <a:pPr lvl="1"/>
            <a:r>
              <a:rPr lang="pt-BR" dirty="0"/>
              <a:t>Detector de Sequência Positiva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7532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248</Words>
  <Application>Microsoft Office PowerPoint</Application>
  <PresentationFormat>Apresentação na tela (4:3)</PresentationFormat>
  <Paragraphs>54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Título</vt:lpstr>
      <vt:lpstr>Agenda</vt:lpstr>
      <vt:lpstr>Introdução (Motivação)</vt:lpstr>
      <vt:lpstr>Introdução (Motivação)</vt:lpstr>
      <vt:lpstr>Métodos de Correção de Fator de Potência</vt:lpstr>
      <vt:lpstr>Teoria das Potências Instantâneas</vt:lpstr>
      <vt:lpstr>Teoria das Potências Instantâneas</vt:lpstr>
      <vt:lpstr>Filtros Ativos Utilizando a Teoria PQ</vt:lpstr>
      <vt:lpstr>Estratégia de Controle</vt:lpstr>
      <vt:lpstr>Estratégia de Controle</vt:lpstr>
      <vt:lpstr>Sistema Completo </vt:lpstr>
      <vt:lpstr>Simulação</vt:lpstr>
      <vt:lpstr>Simulação</vt:lpstr>
      <vt:lpstr>Simulação</vt:lpstr>
      <vt:lpstr>Simulação</vt:lpstr>
      <vt:lpstr>Simulação</vt:lpstr>
      <vt:lpstr>Resultados</vt:lpstr>
      <vt:lpstr>Resultados</vt:lpstr>
      <vt:lpstr>Resultados</vt:lpstr>
      <vt:lpstr>Resultados</vt:lpstr>
      <vt:lpstr>Conclusão</vt:lpstr>
      <vt:lpstr>Conclusão </vt:lpstr>
      <vt:lpstr>Obrigado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Joao</dc:creator>
  <cp:lastModifiedBy>jpsoliv</cp:lastModifiedBy>
  <cp:revision>5</cp:revision>
  <dcterms:created xsi:type="dcterms:W3CDTF">2017-01-22T17:06:36Z</dcterms:created>
  <dcterms:modified xsi:type="dcterms:W3CDTF">2017-01-23T18:45:35Z</dcterms:modified>
</cp:coreProperties>
</file>