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8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8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2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22/01/2017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5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22/01/2017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22/01/2017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22/01/2017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7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22/01/2017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6F3-FF92-4E8B-A6B0-DC07340EFED4}" type="datetimeFigureOut">
              <a:rPr lang="pt-BR" smtClean="0"/>
              <a:t>22/01/2017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3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C6F3-FF92-4E8B-A6B0-DC07340EFED4}" type="datetimeFigureOut">
              <a:rPr lang="pt-BR" smtClean="0"/>
              <a:t>22/01/2017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9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0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de tensão do Capacitor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Estratégia de Controle</a:t>
            </a:r>
          </a:p>
        </p:txBody>
      </p:sp>
    </p:spTree>
    <p:extLst>
      <p:ext uri="{BB962C8B-B14F-4D97-AF65-F5344CB8AC3E}">
        <p14:creationId xmlns:p14="http://schemas.microsoft.com/office/powerpoint/2010/main" val="253745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Completo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95701" y="-682609"/>
            <a:ext cx="5000596" cy="93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0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Empregado do Sistema de Geração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4940"/>
            <a:ext cx="5587476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Empregado do Sistema de Distribuição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22" y="3249490"/>
            <a:ext cx="5671679" cy="25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8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Empregado do EHA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20" y="2865119"/>
            <a:ext cx="5461060" cy="275263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20" y="3627120"/>
            <a:ext cx="5157087" cy="18077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720" y="1172052"/>
            <a:ext cx="5128276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0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do Filtro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25" y="2606383"/>
            <a:ext cx="5281475" cy="35705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14" y="3917926"/>
            <a:ext cx="4484272" cy="22590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314" y="1897380"/>
            <a:ext cx="3554251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0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912" y="2305844"/>
            <a:ext cx="6956176" cy="33909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Simulação</a:t>
            </a:r>
          </a:p>
        </p:txBody>
      </p:sp>
    </p:spTree>
    <p:extLst>
      <p:ext uri="{BB962C8B-B14F-4D97-AF65-F5344CB8AC3E}">
        <p14:creationId xmlns:p14="http://schemas.microsoft.com/office/powerpoint/2010/main" val="31762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Inoperante</a:t>
            </a:r>
          </a:p>
        </p:txBody>
      </p:sp>
    </p:spTree>
    <p:extLst>
      <p:ext uri="{BB962C8B-B14F-4D97-AF65-F5344CB8AC3E}">
        <p14:creationId xmlns:p14="http://schemas.microsoft.com/office/powerpoint/2010/main" val="35634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Máxima Carga</a:t>
            </a:r>
          </a:p>
        </p:txBody>
      </p:sp>
    </p:spTree>
    <p:extLst>
      <p:ext uri="{BB962C8B-B14F-4D97-AF65-F5344CB8AC3E}">
        <p14:creationId xmlns:p14="http://schemas.microsoft.com/office/powerpoint/2010/main" val="3087304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Regime Transitório</a:t>
            </a:r>
          </a:p>
        </p:txBody>
      </p:sp>
    </p:spTree>
    <p:extLst>
      <p:ext uri="{BB962C8B-B14F-4D97-AF65-F5344CB8AC3E}">
        <p14:creationId xmlns:p14="http://schemas.microsoft.com/office/powerpoint/2010/main" val="429260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34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Regime Permanente</a:t>
            </a:r>
          </a:p>
        </p:txBody>
      </p:sp>
    </p:spTree>
    <p:extLst>
      <p:ext uri="{BB962C8B-B14F-4D97-AF65-F5344CB8AC3E}">
        <p14:creationId xmlns:p14="http://schemas.microsoft.com/office/powerpoint/2010/main" val="102732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filtro operou como esperado, deixando a resposta dentro das normas aeronáuticas</a:t>
            </a:r>
          </a:p>
          <a:p>
            <a:r>
              <a:rPr lang="pt-BR" dirty="0"/>
              <a:t>Quando há demanda de carga o filtro age deixando o sistema operando com alto fator de potência</a:t>
            </a:r>
          </a:p>
          <a:p>
            <a:r>
              <a:rPr lang="pt-BR" dirty="0"/>
              <a:t>Houve a constatação que sem carga ou com baixa carga houve a degradação da qualidade de energia</a:t>
            </a:r>
          </a:p>
        </p:txBody>
      </p:sp>
    </p:spTree>
    <p:extLst>
      <p:ext uri="{BB962C8B-B14F-4D97-AF65-F5344CB8AC3E}">
        <p14:creationId xmlns:p14="http://schemas.microsoft.com/office/powerpoint/2010/main" val="164392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2478691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59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(Motivação)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do uso do sistema elétrico</a:t>
            </a:r>
          </a:p>
          <a:p>
            <a:r>
              <a:rPr lang="pt-BR" dirty="0"/>
              <a:t>Aumento de cargas não lineares </a:t>
            </a:r>
          </a:p>
          <a:p>
            <a:r>
              <a:rPr lang="pt-BR" dirty="0"/>
              <a:t>Normas aeronáuticas garantem o funcionamento dos equipamentos conectados no sistema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57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meios de garantir a qualidade de energia são utilizados</a:t>
            </a:r>
          </a:p>
          <a:p>
            <a:r>
              <a:rPr lang="pt-BR" dirty="0"/>
              <a:t>Há de se levar em conta o custo, peso, volume e confiabilidade do aparato de elevação de qualidade de energia </a:t>
            </a:r>
          </a:p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Introdução (Motivação)</a:t>
            </a:r>
          </a:p>
        </p:txBody>
      </p:sp>
    </p:spTree>
    <p:extLst>
      <p:ext uri="{BB962C8B-B14F-4D97-AF65-F5344CB8AC3E}">
        <p14:creationId xmlns:p14="http://schemas.microsoft.com/office/powerpoint/2010/main" val="300009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passivos:</a:t>
            </a:r>
          </a:p>
          <a:p>
            <a:pPr lvl="1"/>
            <a:r>
              <a:rPr lang="pt-BR" dirty="0"/>
              <a:t>Filtros passivos </a:t>
            </a:r>
          </a:p>
          <a:p>
            <a:pPr lvl="1"/>
            <a:r>
              <a:rPr lang="pt-BR" dirty="0"/>
              <a:t>Conversores </a:t>
            </a:r>
            <a:r>
              <a:rPr lang="pt-BR" dirty="0" err="1"/>
              <a:t>multipulso</a:t>
            </a:r>
            <a:endParaRPr lang="pt-BR" dirty="0"/>
          </a:p>
          <a:p>
            <a:r>
              <a:rPr lang="pt-BR" dirty="0"/>
              <a:t>Sistemas ativos:</a:t>
            </a:r>
          </a:p>
          <a:p>
            <a:pPr lvl="1"/>
            <a:r>
              <a:rPr lang="pt-BR" dirty="0"/>
              <a:t>Filtros Ativos</a:t>
            </a:r>
          </a:p>
        </p:txBody>
      </p:sp>
    </p:spTree>
    <p:extLst>
      <p:ext uri="{BB962C8B-B14F-4D97-AF65-F5344CB8AC3E}">
        <p14:creationId xmlns:p14="http://schemas.microsoft.com/office/powerpoint/2010/main" val="200239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das Potências Instantâneas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teoria da potência instantânea é uma ferramenta para determinação de um filtro ativo</a:t>
            </a:r>
          </a:p>
          <a:p>
            <a:r>
              <a:rPr lang="pt-BR" dirty="0"/>
              <a:t>É realizada pela determinação das potências instantâneas ativa e reativa.</a:t>
            </a:r>
          </a:p>
          <a:p>
            <a:r>
              <a:rPr lang="pt-BR" dirty="0"/>
              <a:t>(FÓRMULAS de PQ0 e PQ)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37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(FÓRMULAS de PQ0 e PQ)</a:t>
            </a:r>
          </a:p>
          <a:p>
            <a:r>
              <a:rPr lang="pt-BR" dirty="0"/>
              <a:t>Significados físicos de </a:t>
            </a:r>
            <a:r>
              <a:rPr lang="pt-BR" dirty="0" err="1"/>
              <a:t>pq</a:t>
            </a:r>
            <a:r>
              <a:rPr lang="pt-BR" dirty="0"/>
              <a:t> 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Teoria das Potências Instantâneas</a:t>
            </a:r>
          </a:p>
        </p:txBody>
      </p:sp>
    </p:spTree>
    <p:extLst>
      <p:ext uri="{BB962C8B-B14F-4D97-AF65-F5344CB8AC3E}">
        <p14:creationId xmlns:p14="http://schemas.microsoft.com/office/powerpoint/2010/main" val="115398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Ativos Utilizando a Teoria PQ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880" y="2300042"/>
            <a:ext cx="4404360" cy="29901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20" y="2376060"/>
            <a:ext cx="4312827" cy="291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de Corrente Senoidal</a:t>
            </a:r>
          </a:p>
          <a:p>
            <a:pPr lvl="1"/>
            <a:r>
              <a:rPr lang="pt-BR" dirty="0"/>
              <a:t>PLL</a:t>
            </a:r>
          </a:p>
          <a:p>
            <a:pPr lvl="1"/>
            <a:r>
              <a:rPr lang="pt-BR" dirty="0"/>
              <a:t>Detector de Sequência Positiva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53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248</Words>
  <Application>Microsoft Office PowerPoint</Application>
  <PresentationFormat>Widescreen</PresentationFormat>
  <Paragraphs>54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Título</vt:lpstr>
      <vt:lpstr>Agenda</vt:lpstr>
      <vt:lpstr>Introdução (Motivação)</vt:lpstr>
      <vt:lpstr>Introdução (Motivação)</vt:lpstr>
      <vt:lpstr>Métodos de Correção de Fator de Potência</vt:lpstr>
      <vt:lpstr>Teoria das Potências Instantâneas</vt:lpstr>
      <vt:lpstr>Teoria das Potências Instantâneas</vt:lpstr>
      <vt:lpstr>Filtros Ativos Utilizando a Teoria PQ</vt:lpstr>
      <vt:lpstr>Estratégia de Controle</vt:lpstr>
      <vt:lpstr>Estratégia de Controle</vt:lpstr>
      <vt:lpstr>Sistema Completo </vt:lpstr>
      <vt:lpstr>Simulação</vt:lpstr>
      <vt:lpstr>Simulação</vt:lpstr>
      <vt:lpstr>Simulação</vt:lpstr>
      <vt:lpstr>Simulação</vt:lpstr>
      <vt:lpstr>Simulação</vt:lpstr>
      <vt:lpstr>Resultados</vt:lpstr>
      <vt:lpstr>Resultados</vt:lpstr>
      <vt:lpstr>Resultados</vt:lpstr>
      <vt:lpstr>Resultados</vt:lpstr>
      <vt:lpstr>Conclusão</vt:lpstr>
      <vt:lpstr>Conclusão 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Joao</dc:creator>
  <cp:lastModifiedBy>Joao</cp:lastModifiedBy>
  <cp:revision>4</cp:revision>
  <dcterms:created xsi:type="dcterms:W3CDTF">2017-01-22T17:06:36Z</dcterms:created>
  <dcterms:modified xsi:type="dcterms:W3CDTF">2017-01-22T17:38:17Z</dcterms:modified>
</cp:coreProperties>
</file>