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628" y="10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27/09/2016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-3528731" y="2146597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8731" y="2146597"/>
                <a:ext cx="82977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-3494820" y="2855946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4820" y="2855946"/>
                <a:ext cx="77123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-3520556" y="1466004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0556" y="1466004"/>
                <a:ext cx="81342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-3688863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8863" y="4191426"/>
                <a:ext cx="92294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/>
              <p:cNvSpPr txBox="1"/>
              <p:nvPr/>
            </p:nvSpPr>
            <p:spPr>
              <a:xfrm>
                <a:off x="-3631184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1184" y="4828367"/>
                <a:ext cx="88947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-3688863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8863" y="3498385"/>
                <a:ext cx="931665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131</Words>
  <Application>Microsoft Office PowerPoint</Application>
  <PresentationFormat>Apresentação na tela (4:3)</PresentationFormat>
  <Paragraphs>152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Joao</cp:lastModifiedBy>
  <cp:revision>128</cp:revision>
  <dcterms:created xsi:type="dcterms:W3CDTF">2016-08-24T13:15:21Z</dcterms:created>
  <dcterms:modified xsi:type="dcterms:W3CDTF">2016-09-28T02:11:51Z</dcterms:modified>
</cp:coreProperties>
</file>