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02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93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37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11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12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23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47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73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19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79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09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9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0449-45B3-4C4C-B502-456914857DA8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24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3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image" Target="../media/image28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430.png"/><Relationship Id="rId21" Type="http://schemas.openxmlformats.org/officeDocument/2006/relationships/image" Target="../media/image57.png"/><Relationship Id="rId7" Type="http://schemas.openxmlformats.org/officeDocument/2006/relationships/image" Target="../media/image4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420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28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7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29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28110" y="3356992"/>
            <a:ext cx="3678124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48" y="4735701"/>
            <a:ext cx="2875635" cy="54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Conector de seta reta 23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6206234" y="3573016"/>
            <a:ext cx="51331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6206235" y="3933056"/>
            <a:ext cx="892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722714" y="2756373"/>
            <a:ext cx="0" cy="830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7098951" y="2756373"/>
            <a:ext cx="0" cy="1190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1739432" y="3573016"/>
            <a:ext cx="7886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2144244" y="3933056"/>
            <a:ext cx="38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2163296" y="39330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1753721" y="3587305"/>
            <a:ext cx="0" cy="7615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2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aixaDeTexto 71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2477357" y="3601590"/>
            <a:ext cx="381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Seleção de Potências a serem Compensadas</a:t>
            </a:r>
          </a:p>
        </p:txBody>
      </p:sp>
      <p:cxnSp>
        <p:nvCxnSpPr>
          <p:cNvPr id="77" name="Conector de seta reta 7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4" name="Elipse 83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551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157" y="1301848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Conector reto 35"/>
          <p:cNvCxnSpPr/>
          <p:nvPr/>
        </p:nvCxnSpPr>
        <p:spPr>
          <a:xfrm>
            <a:off x="3494045" y="1620644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endCxn id="1027" idx="1"/>
          </p:cNvCxnSpPr>
          <p:nvPr/>
        </p:nvCxnSpPr>
        <p:spPr>
          <a:xfrm>
            <a:off x="3494045" y="2088996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3494045" y="253132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4980878" y="3761678"/>
            <a:ext cx="1080000" cy="10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42" name="Conector reto 41"/>
          <p:cNvCxnSpPr>
            <a:stCxn id="41" idx="0"/>
          </p:cNvCxnSpPr>
          <p:nvPr/>
        </p:nvCxnSpPr>
        <p:spPr>
          <a:xfrm flipV="1">
            <a:off x="5520878" y="2090248"/>
            <a:ext cx="0" cy="1671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8603" y="2531328"/>
            <a:ext cx="0" cy="1230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V="1">
            <a:off x="5141738" y="1620644"/>
            <a:ext cx="0" cy="2141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5864603" y="247732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5466878" y="20362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087738" y="156664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>
            <a:off x="4205672" y="394753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V="1">
            <a:off x="4205672" y="4301678"/>
            <a:ext cx="756000" cy="1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4205672" y="463891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6305064" y="239751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6305064" y="194774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6305064" y="148682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de seta reta 74"/>
          <p:cNvCxnSpPr/>
          <p:nvPr/>
        </p:nvCxnSpPr>
        <p:spPr>
          <a:xfrm>
            <a:off x="4101242" y="240670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4101242" y="195693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>
            <a:off x="4101242" y="149601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/>
          <p:nvPr/>
        </p:nvCxnSpPr>
        <p:spPr>
          <a:xfrm>
            <a:off x="5034599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>
            <a:off x="5402587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5803094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CaixaDeTexto 101"/>
          <p:cNvSpPr txBox="1"/>
          <p:nvPr/>
        </p:nvSpPr>
        <p:spPr>
          <a:xfrm>
            <a:off x="1624942" y="1012917"/>
            <a:ext cx="222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Fonte de Tensão Trifásica</a:t>
            </a:r>
          </a:p>
        </p:txBody>
      </p:sp>
      <p:sp>
        <p:nvSpPr>
          <p:cNvPr id="103" name="CaixaDeTexto 102"/>
          <p:cNvSpPr txBox="1"/>
          <p:nvPr/>
        </p:nvSpPr>
        <p:spPr>
          <a:xfrm>
            <a:off x="6700321" y="1012918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Carga Não Linear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4866959" y="4841678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Compensador</a:t>
            </a:r>
          </a:p>
        </p:txBody>
      </p:sp>
      <p:sp>
        <p:nvSpPr>
          <p:cNvPr id="105" name="CaixaDeTexto 104"/>
          <p:cNvSpPr txBox="1"/>
          <p:nvPr/>
        </p:nvSpPr>
        <p:spPr>
          <a:xfrm>
            <a:off x="2706196" y="3814904"/>
            <a:ext cx="1131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Correntes de Referência</a:t>
            </a:r>
          </a:p>
        </p:txBody>
      </p:sp>
      <p:sp>
        <p:nvSpPr>
          <p:cNvPr id="1032" name="Losango 1031"/>
          <p:cNvSpPr/>
          <p:nvPr/>
        </p:nvSpPr>
        <p:spPr>
          <a:xfrm>
            <a:off x="5266815" y="3845503"/>
            <a:ext cx="508658" cy="9000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9" name="Conector de seta reta 108"/>
          <p:cNvCxnSpPr/>
          <p:nvPr/>
        </p:nvCxnSpPr>
        <p:spPr>
          <a:xfrm flipV="1">
            <a:off x="5524259" y="4053468"/>
            <a:ext cx="0" cy="4984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181318" y="1420498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Retângulo 57"/>
          <p:cNvSpPr/>
          <p:nvPr/>
        </p:nvSpPr>
        <p:spPr>
          <a:xfrm>
            <a:off x="1984912" y="1297835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aixaDeTexto 66"/>
              <p:cNvSpPr txBox="1"/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85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Conector de seta reta 18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63" idx="3"/>
          </p:cNvCxnSpPr>
          <p:nvPr/>
        </p:nvCxnSpPr>
        <p:spPr>
          <a:xfrm flipH="1">
            <a:off x="5538235" y="3332351"/>
            <a:ext cx="400729" cy="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5938964" y="2757744"/>
            <a:ext cx="0" cy="1029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6585995" y="2756373"/>
            <a:ext cx="0" cy="1243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75" idx="6"/>
            <a:endCxn id="63" idx="1"/>
          </p:cNvCxnSpPr>
          <p:nvPr/>
        </p:nvCxnSpPr>
        <p:spPr>
          <a:xfrm>
            <a:off x="3740577" y="3332351"/>
            <a:ext cx="462337" cy="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3413125" y="3999253"/>
            <a:ext cx="3191920" cy="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2650232" y="3988598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1940312" y="3329829"/>
            <a:ext cx="3785" cy="10352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19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aixaDeTexto 51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ixaDeTexto 55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p:cxnSp>
        <p:nvCxnSpPr>
          <p:cNvPr id="57" name="Conector de seta reta 5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ipse 60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2" name="Elipse 61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4202914" y="3018158"/>
            <a:ext cx="1335321" cy="628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4" name="Conector reto 63"/>
          <p:cNvCxnSpPr/>
          <p:nvPr/>
        </p:nvCxnSpPr>
        <p:spPr>
          <a:xfrm>
            <a:off x="4326471" y="3135905"/>
            <a:ext cx="0" cy="457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4264972" y="3537082"/>
            <a:ext cx="1020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4319715" y="3235999"/>
            <a:ext cx="5174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4837122" y="3235999"/>
            <a:ext cx="266783" cy="301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blipFill rotWithShape="1">
                <a:blip r:embed="rId26"/>
                <a:stretch>
                  <a:fillRect r="-3932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aixaDeTexto 80"/>
          <p:cNvSpPr txBox="1"/>
          <p:nvPr/>
        </p:nvSpPr>
        <p:spPr>
          <a:xfrm>
            <a:off x="4876155" y="3048142"/>
            <a:ext cx="64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84" name="Triângulo isósceles 83"/>
          <p:cNvSpPr/>
          <p:nvPr/>
        </p:nvSpPr>
        <p:spPr>
          <a:xfrm rot="16200000">
            <a:off x="2944898" y="3716934"/>
            <a:ext cx="369335" cy="56632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reto 89"/>
          <p:cNvCxnSpPr/>
          <p:nvPr/>
        </p:nvCxnSpPr>
        <p:spPr>
          <a:xfrm>
            <a:off x="2635669" y="4000095"/>
            <a:ext cx="2077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0" y="4735080"/>
            <a:ext cx="2805792" cy="54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Conector reto 78"/>
          <p:cNvCxnSpPr>
            <a:endCxn id="75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reto 87"/>
          <p:cNvCxnSpPr>
            <a:stCxn id="75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91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674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psoliv\Downloads\New-Projec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876" y="2893381"/>
            <a:ext cx="3240000" cy="185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46" y="589692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575009" y="711483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378603" y="588820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3887734" y="90848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stCxn id="7" idx="3"/>
            <a:endCxn id="5" idx="1"/>
          </p:cNvCxnSpPr>
          <p:nvPr/>
        </p:nvCxnSpPr>
        <p:spPr>
          <a:xfrm>
            <a:off x="3887734" y="1376840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887734" y="1819172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258292" y="176517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5860567" y="132409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5481427" y="85448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6698753" y="1685357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6698753" y="1235590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6698753" y="77467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288028" y="463880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28" y="463880"/>
                <a:ext cx="52213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317764" y="912562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64" y="912562"/>
                <a:ext cx="51770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6317764" y="137110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64" y="1371102"/>
                <a:ext cx="50251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3209921" y="524251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21" y="524251"/>
                <a:ext cx="56624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3224417" y="972933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17" y="972933"/>
                <a:ext cx="56182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3224417" y="1431473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17" y="1431473"/>
                <a:ext cx="54662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5096342" y="179226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42" y="1792264"/>
                <a:ext cx="53335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/>
              <p:cNvSpPr txBox="1"/>
              <p:nvPr/>
            </p:nvSpPr>
            <p:spPr>
              <a:xfrm>
                <a:off x="5474929" y="1781113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929" y="1781113"/>
                <a:ext cx="52892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/>
              <p:cNvSpPr txBox="1"/>
              <p:nvPr/>
            </p:nvSpPr>
            <p:spPr>
              <a:xfrm>
                <a:off x="5894095" y="1799698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095" y="1799698"/>
                <a:ext cx="51373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2018631" y="281915"/>
            <a:ext cx="222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Fonte de Tensão Trifásica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7094010" y="300762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Carga Não Linear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109106" y="3162367"/>
            <a:ext cx="1038600" cy="1320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DSP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4" name="Conector reto 33"/>
          <p:cNvCxnSpPr/>
          <p:nvPr/>
        </p:nvCxnSpPr>
        <p:spPr>
          <a:xfrm flipV="1">
            <a:off x="7638678" y="2701925"/>
            <a:ext cx="0" cy="9208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V="1">
            <a:off x="5535427" y="981540"/>
            <a:ext cx="0" cy="17394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H="1">
            <a:off x="5535427" y="2714627"/>
            <a:ext cx="21032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1026" idx="3"/>
          </p:cNvCxnSpPr>
          <p:nvPr/>
        </p:nvCxnSpPr>
        <p:spPr>
          <a:xfrm flipV="1">
            <a:off x="7819876" y="2543242"/>
            <a:ext cx="1108" cy="1277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4567" y="1380068"/>
            <a:ext cx="0" cy="11631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H="1">
            <a:off x="5914567" y="2536892"/>
            <a:ext cx="19053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 flipV="1">
            <a:off x="7629153" y="3811642"/>
            <a:ext cx="181197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flipV="1">
            <a:off x="8012813" y="2396558"/>
            <a:ext cx="0" cy="16113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6312292" y="1819172"/>
            <a:ext cx="0" cy="5773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H="1">
            <a:off x="6317764" y="2390208"/>
            <a:ext cx="16950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H="1">
            <a:off x="7629155" y="4007860"/>
            <a:ext cx="3836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aixaDeTexto 64"/>
              <p:cNvSpPr txBox="1"/>
              <p:nvPr/>
            </p:nvSpPr>
            <p:spPr>
              <a:xfrm>
                <a:off x="2300488" y="3005359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005359"/>
                <a:ext cx="566244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aixaDeTexto 65"/>
              <p:cNvSpPr txBox="1"/>
              <p:nvPr/>
            </p:nvSpPr>
            <p:spPr>
              <a:xfrm>
                <a:off x="2300488" y="346707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467078"/>
                <a:ext cx="56182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aixaDeTexto 66"/>
              <p:cNvSpPr txBox="1"/>
              <p:nvPr/>
            </p:nvSpPr>
            <p:spPr>
              <a:xfrm>
                <a:off x="2300488" y="3913911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913911"/>
                <a:ext cx="54662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de seta reta 67"/>
          <p:cNvCxnSpPr/>
          <p:nvPr/>
        </p:nvCxnSpPr>
        <p:spPr>
          <a:xfrm>
            <a:off x="2731106" y="4270027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2731106" y="3820260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2731106" y="335934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>
            <a:off x="3644579" y="2831536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>
            <a:off x="3997862" y="2831537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3291856" y="2823706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2987697" y="2462205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97" y="2462205"/>
                <a:ext cx="522131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/>
              <p:cNvSpPr txBox="1"/>
              <p:nvPr/>
            </p:nvSpPr>
            <p:spPr>
              <a:xfrm>
                <a:off x="3371050" y="2462205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050" y="2462205"/>
                <a:ext cx="517706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aixaDeTexto 76"/>
              <p:cNvSpPr txBox="1"/>
              <p:nvPr/>
            </p:nvSpPr>
            <p:spPr>
              <a:xfrm>
                <a:off x="3787156" y="2462205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156" y="2462205"/>
                <a:ext cx="50251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Seta para a direita 71"/>
          <p:cNvSpPr/>
          <p:nvPr/>
        </p:nvSpPr>
        <p:spPr>
          <a:xfrm>
            <a:off x="4229100" y="3246733"/>
            <a:ext cx="335932" cy="1152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ysClr val="windowText" lastClr="000000"/>
                </a:solidFill>
              </a:rPr>
              <a:t>PWM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5" name="Conector de seta reta 84"/>
          <p:cNvCxnSpPr/>
          <p:nvPr/>
        </p:nvCxnSpPr>
        <p:spPr>
          <a:xfrm>
            <a:off x="5535427" y="2006016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 flipH="1">
            <a:off x="5910782" y="2004270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/>
          <p:nvPr/>
        </p:nvCxnSpPr>
        <p:spPr>
          <a:xfrm>
            <a:off x="6317764" y="1980942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4397552" y="168173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>
            <a:off x="4397552" y="1231972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4397552" y="771055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3986827" y="460262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827" y="460262"/>
                <a:ext cx="517193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aixaDeTexto 63"/>
              <p:cNvSpPr txBox="1"/>
              <p:nvPr/>
            </p:nvSpPr>
            <p:spPr>
              <a:xfrm>
                <a:off x="4016563" y="908944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63" y="908944"/>
                <a:ext cx="512769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4016563" y="1367484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63" y="1367484"/>
                <a:ext cx="497572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6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3322</TotalTime>
  <Words>457</Words>
  <Application>Microsoft Office PowerPoint</Application>
  <PresentationFormat>Apresentação na tela (4:3)</PresentationFormat>
  <Paragraphs>103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Embraer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jpsoliv</dc:creator>
  <cp:lastModifiedBy>jpsoliv</cp:lastModifiedBy>
  <cp:revision>78</cp:revision>
  <dcterms:created xsi:type="dcterms:W3CDTF">2016-08-24T13:15:21Z</dcterms:created>
  <dcterms:modified xsi:type="dcterms:W3CDTF">2016-09-01T18:32:03Z</dcterms:modified>
</cp:coreProperties>
</file>